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81" r:id="rId3"/>
    <p:sldId id="382" r:id="rId4"/>
    <p:sldId id="257" r:id="rId5"/>
    <p:sldId id="297" r:id="rId6"/>
    <p:sldId id="258" r:id="rId7"/>
    <p:sldId id="304" r:id="rId8"/>
    <p:sldId id="298" r:id="rId9"/>
    <p:sldId id="299" r:id="rId10"/>
    <p:sldId id="300" r:id="rId11"/>
    <p:sldId id="302" r:id="rId12"/>
    <p:sldId id="310" r:id="rId13"/>
    <p:sldId id="291" r:id="rId14"/>
    <p:sldId id="270" r:id="rId15"/>
    <p:sldId id="271" r:id="rId16"/>
    <p:sldId id="293" r:id="rId17"/>
    <p:sldId id="377" r:id="rId18"/>
    <p:sldId id="269" r:id="rId19"/>
    <p:sldId id="380" r:id="rId20"/>
    <p:sldId id="378" r:id="rId21"/>
    <p:sldId id="379" r:id="rId22"/>
    <p:sldId id="272" r:id="rId23"/>
    <p:sldId id="353" r:id="rId24"/>
    <p:sldId id="354" r:id="rId25"/>
    <p:sldId id="355" r:id="rId26"/>
    <p:sldId id="356" r:id="rId27"/>
    <p:sldId id="357" r:id="rId28"/>
    <p:sldId id="359" r:id="rId29"/>
    <p:sldId id="360" r:id="rId30"/>
    <p:sldId id="361" r:id="rId31"/>
    <p:sldId id="362" r:id="rId32"/>
    <p:sldId id="29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xmlns="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VocabularY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1160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88" y="5063706"/>
            <a:ext cx="4381218" cy="1354347"/>
          </a:xfrm>
        </p:spPr>
        <p:txBody>
          <a:bodyPr>
            <a:normAutofit fontScale="92500" lnSpcReduction="10000"/>
          </a:bodyPr>
          <a:lstStyle/>
          <a:p>
            <a:r>
              <a:rPr lang="ro-RO" sz="8800" b="1" dirty="0" smtClean="0">
                <a:solidFill>
                  <a:srgbClr val="002060"/>
                </a:solidFill>
              </a:rPr>
              <a:t>cover</a:t>
            </a:r>
            <a:endParaRPr lang="en-US" sz="8800" b="1" dirty="0">
              <a:solidFill>
                <a:srgbClr val="002060"/>
              </a:solidFill>
            </a:endParaRP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52368" r="-358" b="7869"/>
          <a:stretch>
            <a:fillRect/>
          </a:stretch>
        </p:blipFill>
        <p:spPr>
          <a:xfrm>
            <a:off x="5073523" y="672183"/>
            <a:ext cx="5700869" cy="57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87" y="5063706"/>
            <a:ext cx="5864961" cy="1354347"/>
          </a:xfrm>
        </p:spPr>
        <p:txBody>
          <a:bodyPr>
            <a:normAutofit fontScale="92500" lnSpcReduction="10000"/>
          </a:bodyPr>
          <a:lstStyle/>
          <a:p>
            <a:r>
              <a:rPr lang="ro-RO" sz="8800" b="1" dirty="0" smtClean="0">
                <a:solidFill>
                  <a:srgbClr val="002060"/>
                </a:solidFill>
              </a:rPr>
              <a:t>blossom</a:t>
            </a:r>
            <a:endParaRPr lang="en-US" sz="8800" b="1" dirty="0">
              <a:solidFill>
                <a:srgbClr val="002060"/>
              </a:solidFill>
            </a:endParaRP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38" y="684570"/>
            <a:ext cx="5086501" cy="50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88" y="5063706"/>
            <a:ext cx="4381218" cy="1354347"/>
          </a:xfrm>
        </p:spPr>
        <p:txBody>
          <a:bodyPr>
            <a:normAutofit fontScale="92500" lnSpcReduction="10000"/>
          </a:bodyPr>
          <a:lstStyle/>
          <a:p>
            <a:r>
              <a:rPr lang="ro-RO" sz="8800" b="1" dirty="0" smtClean="0">
                <a:solidFill>
                  <a:srgbClr val="002060"/>
                </a:solidFill>
              </a:rPr>
              <a:t>distroy</a:t>
            </a:r>
            <a:endParaRPr lang="en-US" sz="8800" b="1" dirty="0">
              <a:solidFill>
                <a:srgbClr val="002060"/>
              </a:solidFill>
            </a:endParaRPr>
          </a:p>
          <a:p>
            <a:endParaRPr lang="en-US" sz="13900" b="1" dirty="0"/>
          </a:p>
        </p:txBody>
      </p:sp>
      <p:pic>
        <p:nvPicPr>
          <p:cNvPr id="71682" name="Picture 2" descr="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5595" y="412661"/>
            <a:ext cx="8374046" cy="5582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xmlns="" val="2055321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1670" y="0"/>
            <a:ext cx="4293704" cy="1050604"/>
          </a:xfrm>
        </p:spPr>
        <p:txBody>
          <a:bodyPr>
            <a:normAutofit/>
          </a:bodyPr>
          <a:lstStyle/>
          <a:p>
            <a:r>
              <a:rPr lang="ro-RO" sz="6000" b="1" dirty="0" smtClean="0"/>
              <a:t>selfish</a:t>
            </a: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52221" b="8643"/>
          <a:stretch>
            <a:fillRect/>
          </a:stretch>
        </p:blipFill>
        <p:spPr>
          <a:xfrm>
            <a:off x="6659594" y="1023293"/>
            <a:ext cx="4987284" cy="5006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5660"/>
          <a:stretch>
            <a:fillRect/>
          </a:stretch>
        </p:blipFill>
        <p:spPr>
          <a:xfrm>
            <a:off x="630754" y="1300483"/>
            <a:ext cx="5364604" cy="47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551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914" y="115587"/>
            <a:ext cx="4744278" cy="1275892"/>
          </a:xfrm>
        </p:spPr>
        <p:txBody>
          <a:bodyPr>
            <a:noAutofit/>
          </a:bodyPr>
          <a:lstStyle/>
          <a:p>
            <a:r>
              <a:rPr lang="ro-RO" sz="6600" b="1" dirty="0" smtClean="0"/>
              <a:t>giant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33" y="1698300"/>
            <a:ext cx="4189063" cy="416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21" y="1848410"/>
            <a:ext cx="5436231" cy="3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58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9131" y="102334"/>
            <a:ext cx="8322364" cy="1474674"/>
          </a:xfrm>
        </p:spPr>
        <p:txBody>
          <a:bodyPr>
            <a:noAutofit/>
          </a:bodyPr>
          <a:lstStyle/>
          <a:p>
            <a:pPr algn="ctr"/>
            <a:r>
              <a:rPr lang="ro-RO" sz="6000" b="1" dirty="0" smtClean="0"/>
              <a:t>Distroy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731" y="1465080"/>
            <a:ext cx="3243620" cy="5010358"/>
          </a:xfrm>
          <a:prstGeom prst="rect">
            <a:avLst/>
          </a:prstGeom>
        </p:spPr>
      </p:pic>
      <p:pic>
        <p:nvPicPr>
          <p:cNvPr id="34818" name="Picture 2" descr="Shutter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23" y="1620358"/>
            <a:ext cx="7090913" cy="4727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4225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1670" y="0"/>
            <a:ext cx="4293704" cy="1050604"/>
          </a:xfrm>
        </p:spPr>
        <p:txBody>
          <a:bodyPr>
            <a:normAutofit/>
          </a:bodyPr>
          <a:lstStyle/>
          <a:p>
            <a:r>
              <a:rPr lang="ro-RO" sz="6000" b="1" dirty="0" smtClean="0"/>
              <a:t>cover</a:t>
            </a: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52221" b="8643"/>
          <a:stretch>
            <a:fillRect/>
          </a:stretch>
        </p:blipFill>
        <p:spPr>
          <a:xfrm>
            <a:off x="6659594" y="1023293"/>
            <a:ext cx="4987284" cy="5006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04" y="1300483"/>
            <a:ext cx="4784704" cy="47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551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2073" y="128288"/>
            <a:ext cx="2898913" cy="1086671"/>
          </a:xfrm>
        </p:spPr>
        <p:txBody>
          <a:bodyPr>
            <a:normAutofit lnSpcReduction="10000"/>
          </a:bodyPr>
          <a:lstStyle/>
          <a:p>
            <a:r>
              <a:rPr lang="ro-MO" sz="6600" b="1" dirty="0" smtClean="0"/>
              <a:t>poor</a:t>
            </a:r>
            <a:endParaRPr lang="en-US"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5593"/>
          <a:stretch>
            <a:fillRect/>
          </a:stretch>
        </p:blipFill>
        <p:spPr>
          <a:xfrm>
            <a:off x="938863" y="1700634"/>
            <a:ext cx="4968028" cy="4406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761" y="1537581"/>
            <a:ext cx="3208522" cy="495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14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0"/>
            <a:ext cx="5115339" cy="1162418"/>
          </a:xfrm>
        </p:spPr>
        <p:txBody>
          <a:bodyPr>
            <a:normAutofit/>
          </a:bodyPr>
          <a:lstStyle/>
          <a:p>
            <a:r>
              <a:rPr lang="ro-RO" sz="6600" b="1" dirty="0" smtClean="0"/>
              <a:t>hole</a:t>
            </a:r>
            <a:endParaRPr lang="en-US"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87" y="1845340"/>
            <a:ext cx="4209169" cy="4209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704" y="1687811"/>
            <a:ext cx="5792149" cy="43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4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Scufita Rosie (Povesti audio pentru copii ) :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67" y="222500"/>
            <a:ext cx="3975158" cy="2236027"/>
          </a:xfrm>
          <a:prstGeom prst="rect">
            <a:avLst/>
          </a:prstGeom>
          <a:noFill/>
        </p:spPr>
      </p:pic>
      <p:pic>
        <p:nvPicPr>
          <p:cNvPr id="111620" name="Picture 4" descr="Cenuşăreasa de Frații Grim - Povești, povestiri și basme pentru cop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166" y="169683"/>
            <a:ext cx="4658264" cy="3291841"/>
          </a:xfrm>
          <a:prstGeom prst="rect">
            <a:avLst/>
          </a:prstGeom>
          <a:noFill/>
        </p:spPr>
      </p:pic>
      <p:sp>
        <p:nvSpPr>
          <p:cNvPr id="111622" name="AutoShape 6" descr="Motanu' incaltat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1624" name="AutoShape 8" descr="Motanu' incaltat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6792" y="3547764"/>
            <a:ext cx="4626882" cy="312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182" y="2932981"/>
            <a:ext cx="2695535" cy="361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914" y="115587"/>
            <a:ext cx="4744278" cy="1275892"/>
          </a:xfrm>
        </p:spPr>
        <p:txBody>
          <a:bodyPr>
            <a:noAutofit/>
          </a:bodyPr>
          <a:lstStyle/>
          <a:p>
            <a:r>
              <a:rPr lang="ro-RO" sz="6600" b="1" dirty="0" smtClean="0"/>
              <a:t>branch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33" y="1698300"/>
            <a:ext cx="4189063" cy="416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355" y="1848410"/>
            <a:ext cx="3805362" cy="3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58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914" y="115587"/>
            <a:ext cx="4744278" cy="1275892"/>
          </a:xfrm>
        </p:spPr>
        <p:txBody>
          <a:bodyPr>
            <a:noAutofit/>
          </a:bodyPr>
          <a:lstStyle/>
          <a:p>
            <a:r>
              <a:rPr lang="ro-RO" sz="6600" b="1" dirty="0" smtClean="0"/>
              <a:t>blossom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22" y="1698300"/>
            <a:ext cx="4163285" cy="416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21" y="1848410"/>
            <a:ext cx="5436231" cy="3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58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0"/>
            <a:ext cx="5115339" cy="1162418"/>
          </a:xfrm>
        </p:spPr>
        <p:txBody>
          <a:bodyPr>
            <a:normAutofit/>
          </a:bodyPr>
          <a:lstStyle/>
          <a:p>
            <a:r>
              <a:rPr lang="ro-RO" sz="6600" b="1" dirty="0" smtClean="0"/>
              <a:t>high wall</a:t>
            </a:r>
            <a:endParaRPr lang="en-US"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87" y="1845340"/>
            <a:ext cx="4209169" cy="4209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704" y="1687811"/>
            <a:ext cx="5792149" cy="43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4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02" y="1495297"/>
            <a:ext cx="6124755" cy="428732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98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5889"/>
          <a:stretch>
            <a:fillRect/>
          </a:stretch>
        </p:blipFill>
        <p:spPr>
          <a:xfrm>
            <a:off x="3467594" y="1398099"/>
            <a:ext cx="5805801" cy="513387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98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845" y="313634"/>
            <a:ext cx="4072722" cy="629105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687" y="313634"/>
            <a:ext cx="5862877" cy="586287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55" y="573079"/>
            <a:ext cx="6689116" cy="501683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68" y="317769"/>
            <a:ext cx="9144000" cy="609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52491" b="7634"/>
          <a:stretch>
            <a:fillRect/>
          </a:stretch>
        </p:blipFill>
        <p:spPr>
          <a:xfrm>
            <a:off x="3959524" y="629049"/>
            <a:ext cx="5616545" cy="573280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Scufita Rosie (Povesti audio pentru copii ) :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67" y="222500"/>
            <a:ext cx="3975158" cy="2236027"/>
          </a:xfrm>
          <a:prstGeom prst="rect">
            <a:avLst/>
          </a:prstGeom>
          <a:noFill/>
        </p:spPr>
      </p:pic>
      <p:pic>
        <p:nvPicPr>
          <p:cNvPr id="111620" name="Picture 4" descr="Cenuşăreasa de Frații Grim - Povești, povestiri și basme pentru cop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166" y="169683"/>
            <a:ext cx="4658264" cy="3291841"/>
          </a:xfrm>
          <a:prstGeom prst="rect">
            <a:avLst/>
          </a:prstGeom>
          <a:noFill/>
        </p:spPr>
      </p:pic>
      <p:sp>
        <p:nvSpPr>
          <p:cNvPr id="111622" name="AutoShape 6" descr="Motanu' incaltat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1624" name="AutoShape 8" descr="Motanu' incaltat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6792" y="3547764"/>
            <a:ext cx="4626882" cy="312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182" y="2932981"/>
            <a:ext cx="2695535" cy="361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01513" y="4822013"/>
            <a:ext cx="22529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MO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Tale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17" y="313635"/>
            <a:ext cx="6142215" cy="610441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53" y="1377586"/>
            <a:ext cx="4833777" cy="483377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4" y="1809335"/>
            <a:ext cx="9795410" cy="442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3443" y="265043"/>
            <a:ext cx="697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Good Job!!</a:t>
            </a:r>
          </a:p>
        </p:txBody>
      </p:sp>
    </p:spTree>
    <p:extLst>
      <p:ext uri="{BB962C8B-B14F-4D97-AF65-F5344CB8AC3E}">
        <p14:creationId xmlns:p14="http://schemas.microsoft.com/office/powerpoint/2010/main" xmlns="" val="3007425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42746" y="840559"/>
            <a:ext cx="4399723" cy="1404934"/>
          </a:xfrm>
        </p:spPr>
        <p:txBody>
          <a:bodyPr>
            <a:normAutofit/>
          </a:bodyPr>
          <a:lstStyle/>
          <a:p>
            <a:pPr algn="r"/>
            <a:r>
              <a:rPr lang="ro-MO" sz="8000" b="1" dirty="0" smtClean="0"/>
              <a:t>Giant</a:t>
            </a:r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57" y="1375584"/>
            <a:ext cx="6807847" cy="47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72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195" y="413304"/>
            <a:ext cx="4591326" cy="1251595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 </a:t>
            </a:r>
            <a:r>
              <a:rPr lang="ro-RO" sz="7200" b="1" dirty="0" smtClean="0">
                <a:solidFill>
                  <a:srgbClr val="002060"/>
                </a:solidFill>
              </a:rPr>
              <a:t>selfish</a:t>
            </a:r>
            <a:endParaRPr lang="en-US" sz="7200" b="1" dirty="0">
              <a:solidFill>
                <a:srgbClr val="002060"/>
              </a:solidFill>
            </a:endParaRP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6480"/>
          <a:stretch>
            <a:fillRect/>
          </a:stretch>
        </p:blipFill>
        <p:spPr>
          <a:xfrm>
            <a:off x="800781" y="1138687"/>
            <a:ext cx="5929538" cy="52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0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556" y="238539"/>
            <a:ext cx="6470312" cy="1245706"/>
          </a:xfrm>
        </p:spPr>
        <p:txBody>
          <a:bodyPr>
            <a:normAutofit/>
          </a:bodyPr>
          <a:lstStyle/>
          <a:p>
            <a:r>
              <a:rPr lang="ro-MO" sz="6600" b="1" dirty="0" smtClean="0"/>
              <a:t>high wall</a:t>
            </a:r>
            <a:endParaRPr lang="en-US" sz="7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91" y="868271"/>
            <a:ext cx="5728561" cy="57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4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88" y="5063706"/>
            <a:ext cx="5959852" cy="1354347"/>
          </a:xfrm>
        </p:spPr>
        <p:txBody>
          <a:bodyPr>
            <a:normAutofit fontScale="92500" lnSpcReduction="10000"/>
          </a:bodyPr>
          <a:lstStyle/>
          <a:p>
            <a:r>
              <a:rPr lang="ro-RO" sz="8800" b="1" dirty="0" smtClean="0">
                <a:solidFill>
                  <a:srgbClr val="002060"/>
                </a:solidFill>
              </a:rPr>
              <a:t>poor</a:t>
            </a:r>
            <a:endParaRPr lang="en-US" sz="8800" b="1" dirty="0">
              <a:solidFill>
                <a:srgbClr val="002060"/>
              </a:solidFill>
            </a:endParaRP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417" y="161206"/>
            <a:ext cx="4335390" cy="66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40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078" y="391675"/>
            <a:ext cx="4975087" cy="1291352"/>
          </a:xfrm>
        </p:spPr>
        <p:txBody>
          <a:bodyPr>
            <a:normAutofit/>
          </a:bodyPr>
          <a:lstStyle/>
          <a:p>
            <a:r>
              <a:rPr lang="ro-RO" sz="7200" b="1" dirty="0" smtClean="0"/>
              <a:t>hole</a:t>
            </a:r>
            <a:endParaRPr lang="en-US" sz="7200" b="1" dirty="0"/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23" y="1006688"/>
            <a:ext cx="7016497" cy="52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111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283" y="865810"/>
            <a:ext cx="4995383" cy="1264847"/>
          </a:xfrm>
        </p:spPr>
        <p:txBody>
          <a:bodyPr>
            <a:normAutofit/>
          </a:bodyPr>
          <a:lstStyle/>
          <a:p>
            <a:r>
              <a:rPr lang="ro-RO" sz="7200" b="1" dirty="0" smtClean="0"/>
              <a:t>branch</a:t>
            </a:r>
            <a:endParaRPr lang="en-US" sz="7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7" y="1212689"/>
            <a:ext cx="5046451" cy="50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8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483</TotalTime>
  <Words>32</Words>
  <Application>Microsoft Office PowerPoint</Application>
  <PresentationFormat>Произвольный</PresentationFormat>
  <Paragraphs>24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Slice</vt:lpstr>
      <vt:lpstr>VocabularY!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Admin</cp:lastModifiedBy>
  <cp:revision>58</cp:revision>
  <dcterms:created xsi:type="dcterms:W3CDTF">2016-07-26T16:38:37Z</dcterms:created>
  <dcterms:modified xsi:type="dcterms:W3CDTF">2020-04-21T06:18:53Z</dcterms:modified>
</cp:coreProperties>
</file>