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7" r:id="rId3"/>
    <p:sldId id="258" r:id="rId4"/>
    <p:sldId id="259" r:id="rId5"/>
    <p:sldId id="260" r:id="rId6"/>
    <p:sldId id="261" r:id="rId7"/>
    <p:sldId id="267" r:id="rId8"/>
    <p:sldId id="270" r:id="rId9"/>
    <p:sldId id="257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71" r:id="rId22"/>
    <p:sldId id="274" r:id="rId23"/>
    <p:sldId id="275" r:id="rId24"/>
    <p:sldId id="276" r:id="rId25"/>
    <p:sldId id="277" r:id="rId26"/>
    <p:sldId id="302" r:id="rId27"/>
    <p:sldId id="300" r:id="rId28"/>
    <p:sldId id="278" r:id="rId29"/>
    <p:sldId id="282" r:id="rId30"/>
    <p:sldId id="283" r:id="rId31"/>
    <p:sldId id="284" r:id="rId32"/>
    <p:sldId id="285" r:id="rId33"/>
    <p:sldId id="301" r:id="rId34"/>
    <p:sldId id="30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B7C936-4777-4CC6-B7B6-96BE3024968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BF12F5-859A-444A-ABD0-8BD6D2754C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92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936-4777-4CC6-B7B6-96BE3024968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2F5-859A-444A-ABD0-8BD6D275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0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936-4777-4CC6-B7B6-96BE3024968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2F5-859A-444A-ABD0-8BD6D275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936-4777-4CC6-B7B6-96BE3024968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2F5-859A-444A-ABD0-8BD6D275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1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936-4777-4CC6-B7B6-96BE3024968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2F5-859A-444A-ABD0-8BD6D2754C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6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936-4777-4CC6-B7B6-96BE3024968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2F5-859A-444A-ABD0-8BD6D275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936-4777-4CC6-B7B6-96BE3024968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2F5-859A-444A-ABD0-8BD6D275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3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936-4777-4CC6-B7B6-96BE3024968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2F5-859A-444A-ABD0-8BD6D275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4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936-4777-4CC6-B7B6-96BE3024968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2F5-859A-444A-ABD0-8BD6D275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0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936-4777-4CC6-B7B6-96BE3024968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2F5-859A-444A-ABD0-8BD6D275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4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936-4777-4CC6-B7B6-96BE3024968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2F5-859A-444A-ABD0-8BD6D275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3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1B7C936-4777-4CC6-B7B6-96BE3024968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BBF12F5-859A-444A-ABD0-8BD6D275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B0A2-6189-4F6E-8E73-AFD199A3D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Prepositions!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9BD44-DE7C-42F8-90D8-96F076C53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dog?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dog is </a:t>
            </a:r>
            <a:r>
              <a:rPr lang="en-US" sz="4800" b="1" u="sng" dirty="0">
                <a:solidFill>
                  <a:srgbClr val="0070C0"/>
                </a:solidFill>
              </a:rPr>
              <a:t>in</a:t>
            </a:r>
            <a:r>
              <a:rPr lang="en-US" sz="4800" b="1" dirty="0">
                <a:solidFill>
                  <a:srgbClr val="0070C0"/>
                </a:solidFill>
              </a:rPr>
              <a:t> the house.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68200-7411-45F3-88C1-1C6222B5D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7" y="973732"/>
            <a:ext cx="6824869" cy="477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6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dog?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dog is </a:t>
            </a:r>
            <a:r>
              <a:rPr lang="en-US" sz="4800" b="1" u="sng" dirty="0">
                <a:solidFill>
                  <a:srgbClr val="0070C0"/>
                </a:solidFill>
              </a:rPr>
              <a:t>on</a:t>
            </a:r>
            <a:r>
              <a:rPr lang="en-US" sz="4800" b="1" dirty="0">
                <a:solidFill>
                  <a:srgbClr val="0070C0"/>
                </a:solidFill>
              </a:rPr>
              <a:t> the house.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19DA85-07B6-4C7D-8531-97088941D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705" y="1002874"/>
            <a:ext cx="6838122" cy="47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8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dog?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dog is </a:t>
            </a:r>
            <a:r>
              <a:rPr lang="en-US" sz="4800" b="1" u="sng" dirty="0">
                <a:solidFill>
                  <a:srgbClr val="0070C0"/>
                </a:solidFill>
              </a:rPr>
              <a:t>in front of</a:t>
            </a:r>
            <a:r>
              <a:rPr lang="en-US" sz="4800" b="1" dirty="0">
                <a:solidFill>
                  <a:srgbClr val="0070C0"/>
                </a:solidFill>
              </a:rPr>
              <a:t> the house.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EB61F9-3B29-41EF-AF18-2BDCC5E56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22" y="1006843"/>
            <a:ext cx="7262191" cy="47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dog?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dog is </a:t>
            </a:r>
            <a:r>
              <a:rPr lang="en-US" sz="4800" b="1" u="sng" dirty="0">
                <a:solidFill>
                  <a:srgbClr val="0070C0"/>
                </a:solidFill>
              </a:rPr>
              <a:t>next to</a:t>
            </a:r>
            <a:r>
              <a:rPr lang="en-US" sz="4800" b="1" dirty="0">
                <a:solidFill>
                  <a:srgbClr val="0070C0"/>
                </a:solidFill>
              </a:rPr>
              <a:t> the house.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CDEA4-E064-40D3-9ECD-F72C7D979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70" y="993913"/>
            <a:ext cx="7210181" cy="4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cat?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cat is </a:t>
            </a:r>
            <a:r>
              <a:rPr lang="en-US" sz="4800" b="1" u="sng" dirty="0">
                <a:solidFill>
                  <a:srgbClr val="0070C0"/>
                </a:solidFill>
              </a:rPr>
              <a:t>behind</a:t>
            </a:r>
            <a:r>
              <a:rPr lang="en-US" sz="4800" b="1" dirty="0">
                <a:solidFill>
                  <a:srgbClr val="0070C0"/>
                </a:solidFill>
              </a:rPr>
              <a:t> the cupboard.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CB89DF-AAC2-4CA6-9E66-DAAA0337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71" y="843540"/>
            <a:ext cx="4929808" cy="48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cat?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cat is </a:t>
            </a:r>
            <a:r>
              <a:rPr lang="en-US" sz="4800" b="1" u="sng" dirty="0">
                <a:solidFill>
                  <a:srgbClr val="0070C0"/>
                </a:solidFill>
              </a:rPr>
              <a:t>in</a:t>
            </a:r>
            <a:r>
              <a:rPr lang="en-US" sz="4800" b="1" dirty="0">
                <a:solidFill>
                  <a:srgbClr val="0070C0"/>
                </a:solidFill>
              </a:rPr>
              <a:t> the cupboard.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AC83C-F31F-42B4-B2EB-21300F70B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904" y="853630"/>
            <a:ext cx="4439479" cy="49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0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cat?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cat is </a:t>
            </a:r>
            <a:r>
              <a:rPr lang="en-US" sz="4800" b="1" u="sng" dirty="0">
                <a:solidFill>
                  <a:srgbClr val="0070C0"/>
                </a:solidFill>
              </a:rPr>
              <a:t>under</a:t>
            </a:r>
            <a:r>
              <a:rPr lang="en-US" sz="4800" b="1" dirty="0">
                <a:solidFill>
                  <a:srgbClr val="0070C0"/>
                </a:solidFill>
              </a:rPr>
              <a:t> the cupboard.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908817-6355-4727-A36E-5B01559D4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3" y="939175"/>
            <a:ext cx="4081669" cy="47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cat?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cat is </a:t>
            </a:r>
            <a:r>
              <a:rPr lang="en-US" sz="4800" b="1" u="sng" dirty="0">
                <a:solidFill>
                  <a:srgbClr val="0070C0"/>
                </a:solidFill>
              </a:rPr>
              <a:t>in front of</a:t>
            </a:r>
            <a:r>
              <a:rPr lang="en-US" sz="4800" b="1" dirty="0">
                <a:solidFill>
                  <a:srgbClr val="0070C0"/>
                </a:solidFill>
              </a:rPr>
              <a:t> the cupboard.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D5BFDB-49AD-4BBE-8ECD-D064B41BF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96" y="949676"/>
            <a:ext cx="4068417" cy="4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cat?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cat is </a:t>
            </a:r>
            <a:r>
              <a:rPr lang="en-US" sz="4800" b="1" u="sng" dirty="0">
                <a:solidFill>
                  <a:srgbClr val="0070C0"/>
                </a:solidFill>
              </a:rPr>
              <a:t>on</a:t>
            </a:r>
            <a:r>
              <a:rPr lang="en-US" sz="4800" b="1" dirty="0">
                <a:solidFill>
                  <a:srgbClr val="0070C0"/>
                </a:solidFill>
              </a:rPr>
              <a:t> the cupboard.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05A8A1-1E65-493D-9BF1-1ABB2A06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4" y="986006"/>
            <a:ext cx="4174435" cy="46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251791"/>
            <a:ext cx="11502886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ball?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ball is </a:t>
            </a:r>
            <a:r>
              <a:rPr lang="en-US" sz="4800" b="1" u="sng" dirty="0">
                <a:solidFill>
                  <a:srgbClr val="0070C0"/>
                </a:solidFill>
              </a:rPr>
              <a:t>between</a:t>
            </a:r>
            <a:r>
              <a:rPr lang="en-US" sz="4800" b="1" dirty="0">
                <a:solidFill>
                  <a:srgbClr val="0070C0"/>
                </a:solidFill>
              </a:rPr>
              <a:t> the box and the bear.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310663-2061-4DE2-BE9D-292178569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83" y="903934"/>
            <a:ext cx="5380382" cy="47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30087"/>
            <a:ext cx="9872871" cy="60827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7200" b="1" dirty="0">
                <a:solidFill>
                  <a:srgbClr val="0070C0"/>
                </a:solidFill>
              </a:rPr>
              <a:t>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68200-7411-45F3-88C1-1C6222B5D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26" y="1841280"/>
            <a:ext cx="6824869" cy="477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251791"/>
            <a:ext cx="11502886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boy?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boy is </a:t>
            </a:r>
            <a:r>
              <a:rPr lang="en-US" sz="4800" b="1" u="sng" dirty="0">
                <a:solidFill>
                  <a:srgbClr val="0070C0"/>
                </a:solidFill>
              </a:rPr>
              <a:t>at</a:t>
            </a:r>
            <a:r>
              <a:rPr lang="en-US" sz="4800" b="1" dirty="0">
                <a:solidFill>
                  <a:srgbClr val="0070C0"/>
                </a:solidFill>
              </a:rPr>
              <a:t> school.</a:t>
            </a:r>
          </a:p>
        </p:txBody>
      </p:sp>
      <p:pic>
        <p:nvPicPr>
          <p:cNvPr id="4" name="Picture 2" descr="http://slideplayer.com/slide/6284742/18/images/4/Preposition+of+place+AT+At+work+At+school+At+home.jpg">
            <a:extLst>
              <a:ext uri="{FF2B5EF4-FFF2-40B4-BE49-F238E27FC236}">
                <a16:creationId xmlns:a16="http://schemas.microsoft.com/office/drawing/2014/main" id="{B6584EA8-8B35-461A-87E6-39C1DC53B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7" t="36147" r="37455" b="25942"/>
          <a:stretch/>
        </p:blipFill>
        <p:spPr bwMode="auto">
          <a:xfrm>
            <a:off x="3578087" y="1258081"/>
            <a:ext cx="4518991" cy="434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6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girl?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girl is </a:t>
            </a:r>
            <a:r>
              <a:rPr lang="en-US" sz="4800" b="1" u="sng" dirty="0">
                <a:solidFill>
                  <a:srgbClr val="0070C0"/>
                </a:solidFill>
              </a:rPr>
              <a:t>behind</a:t>
            </a:r>
            <a:r>
              <a:rPr lang="en-US" sz="4800" b="1" dirty="0">
                <a:solidFill>
                  <a:srgbClr val="0070C0"/>
                </a:solidFill>
              </a:rPr>
              <a:t> the bed.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CD409-6B03-4D29-A9D6-862433744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14" y="1037690"/>
            <a:ext cx="4293704" cy="45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girl?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girl is </a:t>
            </a:r>
            <a:r>
              <a:rPr lang="en-US" sz="4800" b="1" u="sng" dirty="0">
                <a:solidFill>
                  <a:srgbClr val="0070C0"/>
                </a:solidFill>
              </a:rPr>
              <a:t>in</a:t>
            </a:r>
            <a:r>
              <a:rPr lang="en-US" sz="4800" b="1" dirty="0">
                <a:solidFill>
                  <a:srgbClr val="0070C0"/>
                </a:solidFill>
              </a:rPr>
              <a:t> the bed.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8FCF0-3036-4770-931F-E497BF35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48" y="1046723"/>
            <a:ext cx="5698435" cy="461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girl?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girl is </a:t>
            </a:r>
            <a:r>
              <a:rPr lang="en-US" sz="4800" b="1" u="sng" dirty="0">
                <a:solidFill>
                  <a:srgbClr val="0070C0"/>
                </a:solidFill>
              </a:rPr>
              <a:t>under</a:t>
            </a:r>
            <a:r>
              <a:rPr lang="en-US" sz="4800" b="1" dirty="0">
                <a:solidFill>
                  <a:srgbClr val="0070C0"/>
                </a:solidFill>
              </a:rPr>
              <a:t> the bed.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A0BCF9-F263-4813-BA0C-B7534A3A9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487" y="1094617"/>
            <a:ext cx="6387548" cy="45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girl?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girl is </a:t>
            </a:r>
            <a:r>
              <a:rPr lang="en-US" sz="4800" b="1" u="sng" dirty="0">
                <a:solidFill>
                  <a:srgbClr val="0070C0"/>
                </a:solidFill>
              </a:rPr>
              <a:t>on</a:t>
            </a:r>
            <a:r>
              <a:rPr lang="en-US" sz="4800" b="1" dirty="0">
                <a:solidFill>
                  <a:srgbClr val="0070C0"/>
                </a:solidFill>
              </a:rPr>
              <a:t> the bed.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975EB-E1D3-4E27-877E-4E5818319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904" y="1111971"/>
            <a:ext cx="4306957" cy="45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girl?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girl is </a:t>
            </a:r>
            <a:r>
              <a:rPr lang="en-US" sz="4800" b="1" u="sng" dirty="0">
                <a:solidFill>
                  <a:srgbClr val="0070C0"/>
                </a:solidFill>
              </a:rPr>
              <a:t>in front of</a:t>
            </a:r>
            <a:r>
              <a:rPr lang="en-US" sz="4800" b="1" dirty="0">
                <a:solidFill>
                  <a:srgbClr val="0070C0"/>
                </a:solidFill>
              </a:rPr>
              <a:t> the bed.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E0815-1F45-4250-A25C-0F331C76F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365" y="1009768"/>
            <a:ext cx="4532244" cy="467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251791"/>
            <a:ext cx="11502886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apple?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apple is </a:t>
            </a:r>
            <a:r>
              <a:rPr lang="en-US" sz="4800" b="1" u="sng" dirty="0">
                <a:solidFill>
                  <a:srgbClr val="0070C0"/>
                </a:solidFill>
              </a:rPr>
              <a:t>between</a:t>
            </a:r>
            <a:r>
              <a:rPr lang="en-US" sz="4800" b="1" dirty="0">
                <a:solidFill>
                  <a:srgbClr val="0070C0"/>
                </a:solidFill>
              </a:rPr>
              <a:t> the boxes.</a:t>
            </a:r>
          </a:p>
        </p:txBody>
      </p:sp>
      <p:pic>
        <p:nvPicPr>
          <p:cNvPr id="6146" name="Picture 2" descr="Image result for between">
            <a:extLst>
              <a:ext uri="{FF2B5EF4-FFF2-40B4-BE49-F238E27FC236}">
                <a16:creationId xmlns:a16="http://schemas.microsoft.com/office/drawing/2014/main" id="{D9E77944-2D1F-4BF5-89AE-C8E1E8918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92" y="915504"/>
            <a:ext cx="6647622" cy="4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251791"/>
            <a:ext cx="11502886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man?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man is </a:t>
            </a:r>
            <a:r>
              <a:rPr lang="en-US" sz="4800" b="1" u="sng" dirty="0">
                <a:solidFill>
                  <a:srgbClr val="0070C0"/>
                </a:solidFill>
              </a:rPr>
              <a:t>at</a:t>
            </a:r>
            <a:r>
              <a:rPr lang="en-US" sz="4800" b="1" dirty="0">
                <a:solidFill>
                  <a:srgbClr val="0070C0"/>
                </a:solidFill>
              </a:rPr>
              <a:t> work.</a:t>
            </a:r>
          </a:p>
        </p:txBody>
      </p:sp>
      <p:pic>
        <p:nvPicPr>
          <p:cNvPr id="4" name="Picture 2" descr="http://slideplayer.com/slide/6284742/18/images/4/Preposition+of+place+AT+At+work+At+school+At+home.jpg">
            <a:extLst>
              <a:ext uri="{FF2B5EF4-FFF2-40B4-BE49-F238E27FC236}">
                <a16:creationId xmlns:a16="http://schemas.microsoft.com/office/drawing/2014/main" id="{E753C35D-9FC5-430F-BA6C-50312B2D6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5" r="71881" b="28357"/>
          <a:stretch/>
        </p:blipFill>
        <p:spPr bwMode="auto">
          <a:xfrm>
            <a:off x="3236842" y="1265655"/>
            <a:ext cx="5218043" cy="45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boy?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boy is </a:t>
            </a:r>
            <a:r>
              <a:rPr lang="en-US" sz="4800" b="1" u="sng" dirty="0">
                <a:solidFill>
                  <a:srgbClr val="0070C0"/>
                </a:solidFill>
              </a:rPr>
              <a:t>in front of</a:t>
            </a:r>
            <a:r>
              <a:rPr lang="en-US" sz="4800" b="1" dirty="0">
                <a:solidFill>
                  <a:srgbClr val="0070C0"/>
                </a:solidFill>
              </a:rPr>
              <a:t> the car.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AF5F2-8707-4B1F-902C-99AC59B94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35" y="1034153"/>
            <a:ext cx="4002156" cy="460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boy?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boy is </a:t>
            </a:r>
            <a:r>
              <a:rPr lang="en-US" sz="4800" b="1" u="sng" dirty="0">
                <a:solidFill>
                  <a:srgbClr val="0070C0"/>
                </a:solidFill>
              </a:rPr>
              <a:t>in</a:t>
            </a:r>
            <a:r>
              <a:rPr lang="en-US" sz="4800" b="1" dirty="0">
                <a:solidFill>
                  <a:srgbClr val="0070C0"/>
                </a:solidFill>
              </a:rPr>
              <a:t> the car.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D33362-1211-4983-86B2-06A7FB933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43" y="1063290"/>
            <a:ext cx="3803374" cy="46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8000" b="1" dirty="0">
                <a:solidFill>
                  <a:srgbClr val="0070C0"/>
                </a:solidFill>
              </a:rPr>
              <a:t>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19DA85-07B6-4C7D-8531-97088941D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8" y="1585970"/>
            <a:ext cx="6838122" cy="47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boy?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boy is </a:t>
            </a:r>
            <a:r>
              <a:rPr lang="en-US" sz="4800" b="1" u="sng" dirty="0">
                <a:solidFill>
                  <a:srgbClr val="0070C0"/>
                </a:solidFill>
              </a:rPr>
              <a:t>behind</a:t>
            </a:r>
            <a:r>
              <a:rPr lang="en-US" sz="4800" b="1" dirty="0">
                <a:solidFill>
                  <a:srgbClr val="0070C0"/>
                </a:solidFill>
              </a:rPr>
              <a:t> the car.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F5A4E3-845F-4ACE-BC8C-EBC40D63C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91" y="1008404"/>
            <a:ext cx="3988905" cy="45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6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boy?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boy is </a:t>
            </a:r>
            <a:r>
              <a:rPr lang="en-US" sz="4800" b="1" u="sng" dirty="0">
                <a:solidFill>
                  <a:srgbClr val="0070C0"/>
                </a:solidFill>
              </a:rPr>
              <a:t>under</a:t>
            </a:r>
            <a:r>
              <a:rPr lang="en-US" sz="4800" b="1" dirty="0">
                <a:solidFill>
                  <a:srgbClr val="0070C0"/>
                </a:solidFill>
              </a:rPr>
              <a:t> the car.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D9EEF-4B42-4939-B201-B14841E12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44" y="1095965"/>
            <a:ext cx="3896140" cy="44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boy?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boy is </a:t>
            </a:r>
            <a:r>
              <a:rPr lang="en-US" sz="4800" b="1" u="sng" dirty="0">
                <a:solidFill>
                  <a:srgbClr val="0070C0"/>
                </a:solidFill>
              </a:rPr>
              <a:t>on</a:t>
            </a:r>
            <a:r>
              <a:rPr lang="en-US" sz="4800" b="1" dirty="0">
                <a:solidFill>
                  <a:srgbClr val="0070C0"/>
                </a:solidFill>
              </a:rPr>
              <a:t> the car.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86D3F-F465-4F8A-80B4-6B61724A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687" y="1026372"/>
            <a:ext cx="3988904" cy="46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251791"/>
            <a:ext cx="11502886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girl?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girl is </a:t>
            </a:r>
            <a:r>
              <a:rPr lang="en-US" sz="4800" b="1" u="sng" dirty="0">
                <a:solidFill>
                  <a:srgbClr val="0070C0"/>
                </a:solidFill>
              </a:rPr>
              <a:t>at</a:t>
            </a:r>
            <a:r>
              <a:rPr lang="en-US" sz="4800" b="1" dirty="0">
                <a:solidFill>
                  <a:srgbClr val="0070C0"/>
                </a:solidFill>
              </a:rPr>
              <a:t> the mall.</a:t>
            </a:r>
          </a:p>
        </p:txBody>
      </p:sp>
      <p:pic>
        <p:nvPicPr>
          <p:cNvPr id="2050" name="Picture 2" descr="Image result for malldova">
            <a:extLst>
              <a:ext uri="{FF2B5EF4-FFF2-40B4-BE49-F238E27FC236}">
                <a16:creationId xmlns:a16="http://schemas.microsoft.com/office/drawing/2014/main" id="{2EDF91AC-D83A-4436-AD46-E89267323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74" y="977009"/>
            <a:ext cx="6175513" cy="462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358517"/>
            <a:ext cx="11324272" cy="625431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Where is the cat?</a:t>
            </a: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The cat is </a:t>
            </a:r>
            <a:r>
              <a:rPr lang="en-US" sz="4800" b="1" u="sng" dirty="0">
                <a:solidFill>
                  <a:srgbClr val="0070C0"/>
                </a:solidFill>
              </a:rPr>
              <a:t>between</a:t>
            </a:r>
            <a:r>
              <a:rPr lang="en-US" sz="4800" b="1" dirty="0">
                <a:solidFill>
                  <a:srgbClr val="0070C0"/>
                </a:solidFill>
              </a:rPr>
              <a:t> the dogs.</a:t>
            </a:r>
          </a:p>
        </p:txBody>
      </p:sp>
      <p:pic>
        <p:nvPicPr>
          <p:cNvPr id="5124" name="Picture 4" descr="Image result for between">
            <a:extLst>
              <a:ext uri="{FF2B5EF4-FFF2-40B4-BE49-F238E27FC236}">
                <a16:creationId xmlns:a16="http://schemas.microsoft.com/office/drawing/2014/main" id="{B45140E0-8771-4970-80DA-09FB25F6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91" y="1364974"/>
            <a:ext cx="6515922" cy="44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8000" b="1" dirty="0">
                <a:solidFill>
                  <a:srgbClr val="0070C0"/>
                </a:solidFill>
              </a:rPr>
              <a:t>in front of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EB61F9-3B29-41EF-AF18-2BDCC5E56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70" y="1722461"/>
            <a:ext cx="7262191" cy="47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8000" b="1" dirty="0">
                <a:solidFill>
                  <a:srgbClr val="0070C0"/>
                </a:solidFill>
              </a:rPr>
              <a:t>next 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CDEA4-E064-40D3-9ECD-F72C7D979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344" y="1603513"/>
            <a:ext cx="7210181" cy="4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8000" b="1" dirty="0">
                <a:solidFill>
                  <a:srgbClr val="0070C0"/>
                </a:solidFill>
              </a:rPr>
              <a:t>behind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CB89DF-AAC2-4CA6-9E66-DAAA0337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58" y="1598914"/>
            <a:ext cx="4929808" cy="48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791"/>
            <a:ext cx="9872871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8000" b="1" dirty="0">
                <a:solidFill>
                  <a:srgbClr val="0070C0"/>
                </a:solidFill>
              </a:rPr>
              <a:t>under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908817-6355-4727-A36E-5B01559D4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94549"/>
            <a:ext cx="4081669" cy="47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436D-2EFA-435E-A54E-5B16BF4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251791"/>
            <a:ext cx="11502886" cy="63610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8000" b="1" dirty="0">
                <a:solidFill>
                  <a:srgbClr val="0070C0"/>
                </a:solidFill>
              </a:rPr>
              <a:t>between</a:t>
            </a:r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A6C4226E-25B8-4C7F-99C8-1D4B472D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573" y="1605997"/>
            <a:ext cx="6675784" cy="500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3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lideplayer.com/slide/6284742/18/images/4/Preposition+of+place+AT+At+work+At+school+At+home.jpg">
            <a:extLst>
              <a:ext uri="{FF2B5EF4-FFF2-40B4-BE49-F238E27FC236}">
                <a16:creationId xmlns:a16="http://schemas.microsoft.com/office/drawing/2014/main" id="{C6CBA0DF-37FA-46C1-9E66-C4CDCF492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8" b="12190"/>
          <a:stretch/>
        </p:blipFill>
        <p:spPr bwMode="auto">
          <a:xfrm>
            <a:off x="1143000" y="874644"/>
            <a:ext cx="9508218" cy="4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6030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57</TotalTime>
  <Words>322</Words>
  <Application>Microsoft Office PowerPoint</Application>
  <PresentationFormat>Widescreen</PresentationFormat>
  <Paragraphs>208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Corbel</vt:lpstr>
      <vt:lpstr>Basis</vt:lpstr>
      <vt:lpstr>Prepositions!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Haas</dc:creator>
  <cp:lastModifiedBy>Andrew Haas</cp:lastModifiedBy>
  <cp:revision>18</cp:revision>
  <dcterms:created xsi:type="dcterms:W3CDTF">2017-10-08T07:16:50Z</dcterms:created>
  <dcterms:modified xsi:type="dcterms:W3CDTF">2017-10-19T09:40:24Z</dcterms:modified>
</cp:coreProperties>
</file>