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262" r:id="rId9"/>
    <p:sldId id="296" r:id="rId10"/>
    <p:sldId id="263" r:id="rId11"/>
    <p:sldId id="291" r:id="rId12"/>
    <p:sldId id="270" r:id="rId13"/>
    <p:sldId id="271" r:id="rId14"/>
    <p:sldId id="293" r:id="rId15"/>
    <p:sldId id="269" r:id="rId16"/>
    <p:sldId id="297" r:id="rId17"/>
    <p:sldId id="272" r:id="rId18"/>
    <p:sldId id="292" r:id="rId19"/>
    <p:sldId id="273" r:id="rId20"/>
    <p:sldId id="303" r:id="rId21"/>
    <p:sldId id="277" r:id="rId22"/>
    <p:sldId id="280" r:id="rId23"/>
    <p:sldId id="288" r:id="rId24"/>
    <p:sldId id="289" r:id="rId25"/>
    <p:sldId id="286" r:id="rId26"/>
    <p:sldId id="287" r:id="rId27"/>
    <p:sldId id="285" r:id="rId28"/>
    <p:sldId id="304" r:id="rId29"/>
    <p:sldId id="305" r:id="rId30"/>
    <p:sldId id="29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0834" y="0"/>
            <a:ext cx="8499681" cy="2040835"/>
          </a:xfrm>
        </p:spPr>
        <p:txBody>
          <a:bodyPr>
            <a:normAutofit/>
          </a:bodyPr>
          <a:lstStyle/>
          <a:p>
            <a:pPr algn="ctr"/>
            <a:r>
              <a:rPr lang="en-US" sz="12000" b="1" dirty="0" err="1">
                <a:solidFill>
                  <a:srgbClr val="00206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VocabularY</a:t>
            </a:r>
            <a:r>
              <a:rPr lang="en-US" sz="12000" b="1" dirty="0">
                <a:solidFill>
                  <a:srgbClr val="00206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!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8246" y="5102086"/>
            <a:ext cx="6162259" cy="148424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sz="11400" b="1" dirty="0">
                <a:solidFill>
                  <a:srgbClr val="002060"/>
                </a:solidFill>
              </a:rPr>
              <a:t>wink</a:t>
            </a:r>
          </a:p>
          <a:p>
            <a:pPr algn="r"/>
            <a:endParaRPr lang="en-US" sz="13900" b="1" dirty="0"/>
          </a:p>
        </p:txBody>
      </p:sp>
      <p:pic>
        <p:nvPicPr>
          <p:cNvPr id="2" name="Picture 1" descr="Smiley Face - Wink - Polyvo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887" y="145774"/>
            <a:ext cx="4956312" cy="49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0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5983" y="0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stew</a:t>
            </a:r>
          </a:p>
        </p:txBody>
      </p:sp>
      <p:pic>
        <p:nvPicPr>
          <p:cNvPr id="3" name="Picture 2" descr="lentil stew or my provencal lamb stew with white w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1912288"/>
            <a:ext cx="5800034" cy="4350026"/>
          </a:xfrm>
          <a:prstGeom prst="rect">
            <a:avLst/>
          </a:prstGeom>
        </p:spPr>
      </p:pic>
      <p:pic>
        <p:nvPicPr>
          <p:cNvPr id="5" name="Picture 4" descr="white_dove_peace_birds_image_desktop_1200x960_free-wallpaper-4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697" y="1912288"/>
            <a:ext cx="5747303" cy="45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8086" y="208352"/>
            <a:ext cx="6599584" cy="1593944"/>
          </a:xfrm>
        </p:spPr>
        <p:txBody>
          <a:bodyPr>
            <a:noAutofit/>
          </a:bodyPr>
          <a:lstStyle/>
          <a:p>
            <a:r>
              <a:rPr lang="en-US" sz="8800" b="1" dirty="0"/>
              <a:t>dough</a:t>
            </a:r>
          </a:p>
        </p:txBody>
      </p:sp>
      <p:pic>
        <p:nvPicPr>
          <p:cNvPr id="3" name="Picture 2" descr="Kneading dough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707" y="1802296"/>
            <a:ext cx="5893293" cy="3977973"/>
          </a:xfrm>
          <a:prstGeom prst="rect">
            <a:avLst/>
          </a:prstGeom>
        </p:spPr>
      </p:pic>
      <p:pic>
        <p:nvPicPr>
          <p:cNvPr id="5" name="Picture 4" descr="have never made homemade Chicken Broth but always wanted to. Yet it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" y="2372139"/>
            <a:ext cx="5872070" cy="40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2156" y="0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wand</a:t>
            </a:r>
          </a:p>
        </p:txBody>
      </p:sp>
      <p:pic>
        <p:nvPicPr>
          <p:cNvPr id="3" name="Picture 2" descr="What Would You Do If You Had A Magic Wand by Beca Lewi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896" y="2059905"/>
            <a:ext cx="6576963" cy="4384009"/>
          </a:xfrm>
          <a:prstGeom prst="rect">
            <a:avLst/>
          </a:prstGeom>
        </p:spPr>
      </p:pic>
      <p:pic>
        <p:nvPicPr>
          <p:cNvPr id="5" name="Picture 4" descr="Wise Owl On A Stack Of Books Royalty Free Stock Images - Imag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46" y="1603512"/>
            <a:ext cx="4319878" cy="50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3217" y="0"/>
            <a:ext cx="5671930" cy="1815548"/>
          </a:xfrm>
        </p:spPr>
        <p:txBody>
          <a:bodyPr>
            <a:normAutofit/>
          </a:bodyPr>
          <a:lstStyle/>
          <a:p>
            <a:r>
              <a:rPr lang="en-US" sz="8800" b="1" dirty="0"/>
              <a:t>wise</a:t>
            </a:r>
          </a:p>
        </p:txBody>
      </p:sp>
      <p:pic>
        <p:nvPicPr>
          <p:cNvPr id="3" name="Picture 2" descr="Wise Owl On A Stack Of Books Royalty Free Stock Images - Imag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46" y="1457738"/>
            <a:ext cx="4443785" cy="5227983"/>
          </a:xfrm>
          <a:prstGeom prst="rect">
            <a:avLst/>
          </a:prstGeom>
        </p:spPr>
      </p:pic>
      <p:pic>
        <p:nvPicPr>
          <p:cNvPr id="5" name="Picture 4" descr="Reasons Why Christians Can Be So Mean To Each Oth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337" y="1581844"/>
            <a:ext cx="6707124" cy="500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1" y="128288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/>
              <a:t>broth</a:t>
            </a:r>
          </a:p>
        </p:txBody>
      </p:sp>
      <p:pic>
        <p:nvPicPr>
          <p:cNvPr id="3" name="Picture 2" descr="have never made homemade Chicken Broth but always wanted to. Yet i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22" y="2199861"/>
            <a:ext cx="5724320" cy="3946203"/>
          </a:xfrm>
          <a:prstGeom prst="rect">
            <a:avLst/>
          </a:prstGeom>
        </p:spPr>
      </p:pic>
      <p:pic>
        <p:nvPicPr>
          <p:cNvPr id="5" name="Picture 4" descr="File:Cranberries20101210.jpg - Wikipedia, the free encycloped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008" y="2199860"/>
            <a:ext cx="5921618" cy="394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173" y="0"/>
            <a:ext cx="5115339" cy="1378226"/>
          </a:xfrm>
        </p:spPr>
        <p:txBody>
          <a:bodyPr>
            <a:normAutofit lnSpcReduction="10000"/>
          </a:bodyPr>
          <a:lstStyle/>
          <a:p>
            <a:r>
              <a:rPr lang="en-US" sz="8800" b="1" dirty="0"/>
              <a:t>wink</a:t>
            </a:r>
          </a:p>
        </p:txBody>
      </p:sp>
      <p:pic>
        <p:nvPicPr>
          <p:cNvPr id="3" name="Picture 2" descr="Smiley Face - Wink - Polyvo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365" y="1378226"/>
            <a:ext cx="4956312" cy="4956312"/>
          </a:xfrm>
          <a:prstGeom prst="rect">
            <a:avLst/>
          </a:prstGeom>
        </p:spPr>
      </p:pic>
      <p:pic>
        <p:nvPicPr>
          <p:cNvPr id="5" name="Picture 4" descr="white_dove_peace_birds_image_desktop_1200x960_free-wallpaper-4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71" y="1378226"/>
            <a:ext cx="5897218" cy="47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2801" y="169701"/>
            <a:ext cx="6199808" cy="1592838"/>
          </a:xfrm>
        </p:spPr>
        <p:txBody>
          <a:bodyPr>
            <a:normAutofit/>
          </a:bodyPr>
          <a:lstStyle/>
          <a:p>
            <a:r>
              <a:rPr lang="en-US" sz="8800" b="1" dirty="0"/>
              <a:t>cranberry</a:t>
            </a:r>
          </a:p>
        </p:txBody>
      </p:sp>
      <p:pic>
        <p:nvPicPr>
          <p:cNvPr id="3" name="Picture 2" descr="File:Cranberries20101210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008" y="2199860"/>
            <a:ext cx="5921618" cy="3946203"/>
          </a:xfrm>
          <a:prstGeom prst="rect">
            <a:avLst/>
          </a:prstGeom>
        </p:spPr>
      </p:pic>
      <p:pic>
        <p:nvPicPr>
          <p:cNvPr id="5" name="Picture 4" descr="Kneading dough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4" y="2199860"/>
            <a:ext cx="5893293" cy="397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0452" y="263016"/>
            <a:ext cx="4569239" cy="1366999"/>
          </a:xfrm>
        </p:spPr>
        <p:txBody>
          <a:bodyPr>
            <a:normAutofit lnSpcReduction="10000"/>
          </a:bodyPr>
          <a:lstStyle/>
          <a:p>
            <a:r>
              <a:rPr lang="en-US" sz="8800" b="1" dirty="0"/>
              <a:t>mean</a:t>
            </a:r>
          </a:p>
        </p:txBody>
      </p:sp>
      <p:pic>
        <p:nvPicPr>
          <p:cNvPr id="3" name="Picture 2" descr="Reasons Why Christians Can Be So Mean To Each Oth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711" y="1828800"/>
            <a:ext cx="6085067" cy="4537245"/>
          </a:xfrm>
          <a:prstGeom prst="rect">
            <a:avLst/>
          </a:prstGeom>
        </p:spPr>
      </p:pic>
      <p:pic>
        <p:nvPicPr>
          <p:cNvPr id="5" name="Picture 4" descr="Wise Owl On A Stack Of Books Royalty Free Stock Images - Imag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46" y="1603512"/>
            <a:ext cx="4319878" cy="50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406888" y="26815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dough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Kneading dough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92" y="1669773"/>
            <a:ext cx="7486496" cy="50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0452" y="263016"/>
            <a:ext cx="4569239" cy="1366999"/>
          </a:xfrm>
        </p:spPr>
        <p:txBody>
          <a:bodyPr>
            <a:normAutofit lnSpcReduction="10000"/>
          </a:bodyPr>
          <a:lstStyle/>
          <a:p>
            <a:r>
              <a:rPr lang="en-US" sz="8800" b="1" dirty="0"/>
              <a:t>dove</a:t>
            </a:r>
          </a:p>
        </p:txBody>
      </p:sp>
      <p:pic>
        <p:nvPicPr>
          <p:cNvPr id="6" name="Picture 5" descr="white_dove_peace_birds_image_desktop_1200x960_free-wallpaper-41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808" y="1757237"/>
            <a:ext cx="5738191" cy="4590552"/>
          </a:xfrm>
          <a:prstGeom prst="rect">
            <a:avLst/>
          </a:prstGeom>
        </p:spPr>
      </p:pic>
      <p:pic>
        <p:nvPicPr>
          <p:cNvPr id="7" name="Picture 6" descr="What Would You Do If You Had A Magic Wand by Beca Lewi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2101"/>
            <a:ext cx="6334539" cy="42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34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til stew or my provencal lamb stew with white w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6" y="249140"/>
            <a:ext cx="8017565" cy="60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ve never made homemade Chicken Broth but always wanted to. Yet i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25" y="651996"/>
            <a:ext cx="8181095" cy="563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Kneading dough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7" y="394586"/>
            <a:ext cx="8587409" cy="579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 Would You Do If You Had A Magic Wand by Beca Lewi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88" y="611213"/>
            <a:ext cx="8790076" cy="585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iley Face - Wink - Polyvo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504" y="142461"/>
            <a:ext cx="6536634" cy="653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_dove_peace_birds_image_desktop_1200x960_free-wallpaper-41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88" y="384312"/>
            <a:ext cx="7818782" cy="62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sons Why Christians Can Be So Mean To Each Oth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9" y="289380"/>
            <a:ext cx="8362917" cy="62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Cranberries20101210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92" y="557307"/>
            <a:ext cx="8664817" cy="57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68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Wise Owl On A Stack Of Books Royalty Free Stock Images - Imag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46" y="169745"/>
            <a:ext cx="5538580" cy="651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9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36904" y="789241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stew</a:t>
            </a:r>
          </a:p>
          <a:p>
            <a:endParaRPr lang="en-US" sz="5400" dirty="0"/>
          </a:p>
        </p:txBody>
      </p:sp>
      <p:pic>
        <p:nvPicPr>
          <p:cNvPr id="2" name="Picture 1" descr="lentil stew or my provencal lamb stew with white w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8" y="2037521"/>
            <a:ext cx="6051826" cy="453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" y="217312"/>
            <a:ext cx="9409044" cy="64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869" y="550701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broth</a:t>
            </a:r>
          </a:p>
          <a:p>
            <a:endParaRPr lang="en-US" sz="5400" dirty="0"/>
          </a:p>
        </p:txBody>
      </p:sp>
      <p:pic>
        <p:nvPicPr>
          <p:cNvPr id="2" name="Picture 1" descr="have never made homemade Chicken Broth but always wanted to. Yet i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965" y="1474672"/>
            <a:ext cx="7583656" cy="52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852" y="4532979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dove</a:t>
            </a:r>
          </a:p>
          <a:p>
            <a:endParaRPr lang="en-US" sz="5400" dirty="0"/>
          </a:p>
        </p:txBody>
      </p:sp>
      <p:pic>
        <p:nvPicPr>
          <p:cNvPr id="2" name="Picture 1" descr="white_dove_peace_birds_image_desktop_1200x960_free-wallpaper-41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018" y="198783"/>
            <a:ext cx="6644033" cy="531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05809"/>
            <a:ext cx="6599583" cy="1264847"/>
          </a:xfrm>
        </p:spPr>
        <p:txBody>
          <a:bodyPr>
            <a:noAutofit/>
          </a:bodyPr>
          <a:lstStyle/>
          <a:p>
            <a:r>
              <a:rPr lang="en-US" sz="8800" b="1" dirty="0"/>
              <a:t>wand</a:t>
            </a:r>
          </a:p>
        </p:txBody>
      </p:sp>
      <p:pic>
        <p:nvPicPr>
          <p:cNvPr id="2" name="Picture 1" descr="What Would You Do If You Had A Magic Wand by Beca Lewi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57" y="1577008"/>
            <a:ext cx="7692545" cy="51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132520"/>
            <a:ext cx="6095999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cranberry</a:t>
            </a:r>
          </a:p>
        </p:txBody>
      </p:sp>
      <p:pic>
        <p:nvPicPr>
          <p:cNvPr id="2" name="Picture 1" descr="File:Cranberries20101210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896" y="1640670"/>
            <a:ext cx="7656090" cy="510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89026"/>
            <a:ext cx="9117496" cy="1785547"/>
          </a:xfrm>
        </p:spPr>
        <p:txBody>
          <a:bodyPr>
            <a:noAutofit/>
          </a:bodyPr>
          <a:lstStyle/>
          <a:p>
            <a:r>
              <a:rPr lang="en-US" sz="8800" b="1" dirty="0"/>
              <a:t>mean</a:t>
            </a:r>
          </a:p>
        </p:txBody>
      </p:sp>
      <p:pic>
        <p:nvPicPr>
          <p:cNvPr id="2" name="Picture 1" descr="Reasons Why Christians Can Be So Mean To Each Oth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337" y="1581844"/>
            <a:ext cx="6707124" cy="500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7862" y="265044"/>
            <a:ext cx="5724939" cy="1696278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wise</a:t>
            </a:r>
          </a:p>
        </p:txBody>
      </p:sp>
      <p:pic>
        <p:nvPicPr>
          <p:cNvPr id="2" name="Picture 1" descr="Wise Owl On A Stack Of Books Royalty Free Stock Images - Imag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46" y="265044"/>
            <a:ext cx="5457576" cy="642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672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530</TotalTime>
  <Words>28</Words>
  <Application>Microsoft Office PowerPoint</Application>
  <PresentationFormat>Widescreen</PresentationFormat>
  <Paragraphs>22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Microsoft Himalaya</vt:lpstr>
      <vt:lpstr>Wingdings 3</vt:lpstr>
      <vt:lpstr>Slice</vt:lpstr>
      <vt:lpstr>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67</cp:revision>
  <dcterms:created xsi:type="dcterms:W3CDTF">2016-07-26T16:38:37Z</dcterms:created>
  <dcterms:modified xsi:type="dcterms:W3CDTF">2016-10-18T09:01:34Z</dcterms:modified>
</cp:coreProperties>
</file>