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80" r:id="rId17"/>
    <p:sldId id="281" r:id="rId18"/>
    <p:sldId id="282" r:id="rId19"/>
    <p:sldId id="276" r:id="rId20"/>
    <p:sldId id="272" r:id="rId21"/>
    <p:sldId id="278" r:id="rId22"/>
    <p:sldId id="277" r:id="rId23"/>
    <p:sldId id="279" r:id="rId24"/>
    <p:sldId id="270" r:id="rId2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B3B7-653B-47DB-ADD6-C0D1C99D4143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C950-C227-4B2F-8D80-31306224907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709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2AA526F6-7E00-472F-9A24-E88A0E190BC4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651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5553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287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8F6F-B5BD-4079-894B-4E0EADE34B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818485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EF62-166D-48C5-A6F1-E4F6D3D6E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77537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8D2C-7D7C-47E9-B0D8-A7C961903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758257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0ADA-C814-4A9B-8EDC-F7794C2933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977642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C51F-640B-4474-9E7F-D70E696B9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80127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67F9-8BED-47E1-8318-B9F9A6470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02978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FE46-3D28-49B8-91CA-99CB4142F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425449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733E-2B7D-42DC-B455-A3D38E881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87139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83195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B59B-9FCB-44FB-9EF5-A8B0D3129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179477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0A00-9B86-4464-A76D-C4A88E45F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877227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EF7D-4313-4288-B517-7167CE562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470106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1D956-8BB7-4278-9A01-441D7BE3D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47797"/>
      </p:ext>
    </p:extLst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74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Faceţi clic pentru editarea stilului de subtitlu al coordonatorului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E7E82B-6E72-4CBC-88A1-F81D74C030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Se face clic pentru editare stil titlu Coordonator</a:t>
            </a:r>
          </a:p>
        </p:txBody>
      </p:sp>
    </p:spTree>
    <p:extLst>
      <p:ext uri="{BB962C8B-B14F-4D97-AF65-F5344CB8AC3E}">
        <p14:creationId xmlns:p14="http://schemas.microsoft.com/office/powerpoint/2010/main" xmlns="" val="357359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6B8B-326C-40A4-AA5A-1AB3FE85E9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316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B672-1F6A-41E2-A30E-E9AF8A2F63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173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DCB0-4BDA-42EB-B0C1-C839A88732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4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CDCD-FCC7-4E2C-8F21-320D61A31A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007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D40E0-0C4A-4727-A8F5-875A71D467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85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8511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46F3-86F0-447D-81B4-32FC5810CB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00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26FB8-FE63-45A2-BEC8-FCD33DF85F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55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1D20-D1A7-4B7F-BDAF-4029F1AE7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027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0661-B0B8-4DEB-9E97-05D6C939A9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2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7D408-E986-4AA9-B093-EE0C5BF1C7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382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74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Faceţi clic pentru editarea stilului de subtitlu al coordonatorului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E7E82B-6E72-4CBC-88A1-F81D74C030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Se face clic pentru editare stil titlu Coordonator</a:t>
            </a:r>
          </a:p>
        </p:txBody>
      </p:sp>
    </p:spTree>
    <p:extLst>
      <p:ext uri="{BB962C8B-B14F-4D97-AF65-F5344CB8AC3E}">
        <p14:creationId xmlns:p14="http://schemas.microsoft.com/office/powerpoint/2010/main" xmlns="" val="357359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6B8B-326C-40A4-AA5A-1AB3FE85E9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316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B672-1F6A-41E2-A30E-E9AF8A2F63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173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DCB0-4BDA-42EB-B0C1-C839A88732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340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CDCD-FCC7-4E2C-8F21-320D61A31A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0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337988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D40E0-0C4A-4727-A8F5-875A71D467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853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46F3-86F0-447D-81B4-32FC5810CB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8002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26FB8-FE63-45A2-BEC8-FCD33DF85F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055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1D20-D1A7-4B7F-BDAF-4029F1AE7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027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0661-B0B8-4DEB-9E97-05D6C939A9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21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7D408-E986-4AA9-B093-EE0C5BF1C7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3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55096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9454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06378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53137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5083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0042-306A-4356-9ACD-33CF269D6DC8}" type="datetimeFigureOut">
              <a:rPr lang="ro-RO" smtClean="0"/>
              <a:pPr/>
              <a:t>07.10.2020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6490-BC1C-4BC4-8C9D-B2271C4D9D9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862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0B3AB-AB2B-4BAA-B211-76DD88C389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0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64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64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38D80-6738-4B7F-BB75-E9AFEB3C641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066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64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64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38D80-6738-4B7F-BB75-E9AFEB3C641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066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16124" y="188641"/>
            <a:ext cx="7772400" cy="12241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the pictures to complete the crossword and discover the topic of the lesson:</a:t>
            </a:r>
            <a:endParaRPr lang="ro-RO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103501"/>
              </p:ext>
            </p:extLst>
          </p:nvPr>
        </p:nvGraphicFramePr>
        <p:xfrm>
          <a:off x="971600" y="2149054"/>
          <a:ext cx="4860925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Dreptunghi 5"/>
          <p:cNvSpPr/>
          <p:nvPr/>
        </p:nvSpPr>
        <p:spPr>
          <a:xfrm>
            <a:off x="3059832" y="122954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3091892" y="59346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384376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6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0"/>
          <p:cNvSpPr>
            <a:spLocks noChangeArrowheads="1" noChangeShapeType="1" noTextEdit="1"/>
          </p:cNvSpPr>
          <p:nvPr/>
        </p:nvSpPr>
        <p:spPr bwMode="auto">
          <a:xfrm rot="20775890">
            <a:off x="198749" y="658100"/>
            <a:ext cx="403244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SCHOOL</a:t>
            </a:r>
            <a:endParaRPr lang="ro-RO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51" descr="Narrow vertical"/>
          <p:cNvSpPr>
            <a:spLocks noChangeArrowheads="1" noChangeShapeType="1" noTextEdit="1"/>
          </p:cNvSpPr>
          <p:nvPr/>
        </p:nvSpPr>
        <p:spPr bwMode="auto">
          <a:xfrm rot="21288459">
            <a:off x="773460" y="5334000"/>
            <a:ext cx="6750868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92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Vocabulary revision</a:t>
            </a:r>
            <a:endParaRPr lang="ro-RO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42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4562">
            <a:off x="1547662" y="1546738"/>
            <a:ext cx="5472608" cy="31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6560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nnersweb.com/wp-content/uploads/2012/08/Lets_Talk1_200_square-160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demetriafostergray.com/demegray/wp-content/uploads/2011/01/People-T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34217"/>
            <a:ext cx="5184576" cy="34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51" descr="Narrow vertical"/>
          <p:cNvSpPr>
            <a:spLocks noChangeArrowheads="1" noChangeShapeType="1" noTextEdit="1"/>
          </p:cNvSpPr>
          <p:nvPr/>
        </p:nvSpPr>
        <p:spPr bwMode="auto">
          <a:xfrm rot="20596586">
            <a:off x="547932" y="2304917"/>
            <a:ext cx="7116916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92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Discussion focus</a:t>
            </a:r>
            <a:endParaRPr lang="ro-RO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026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483" y="548680"/>
            <a:ext cx="8729005" cy="558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53198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re 3"/>
          <p:cNvGrpSpPr/>
          <p:nvPr/>
        </p:nvGrpSpPr>
        <p:grpSpPr>
          <a:xfrm>
            <a:off x="685800" y="0"/>
            <a:ext cx="8150944" cy="6858000"/>
            <a:chOff x="0" y="0"/>
            <a:chExt cx="8150944" cy="7524750"/>
          </a:xfrm>
        </p:grpSpPr>
        <p:pic>
          <p:nvPicPr>
            <p:cNvPr id="5" name="Imagine 4" descr="C:\Users\User\AppData\Local\Microsoft\Windows\Temporary Internet Files\Content.Word\Real-Estate-Croatia-Istria-floor-names (1)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30"/>
            <a:stretch/>
          </p:blipFill>
          <p:spPr bwMode="auto">
            <a:xfrm>
              <a:off x="0" y="0"/>
              <a:ext cx="6181725" cy="75247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6" name="Dreptunghi 5"/>
            <p:cNvSpPr/>
            <p:nvPr/>
          </p:nvSpPr>
          <p:spPr>
            <a:xfrm>
              <a:off x="6461646" y="2250207"/>
              <a:ext cx="1603573" cy="62865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The third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floor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</p:txBody>
        </p:sp>
        <p:sp>
          <p:nvSpPr>
            <p:cNvPr id="7" name="Dreptunghi 6"/>
            <p:cNvSpPr/>
            <p:nvPr/>
          </p:nvSpPr>
          <p:spPr>
            <a:xfrm>
              <a:off x="6461646" y="3650382"/>
              <a:ext cx="1603573" cy="62865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The second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floor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</p:txBody>
        </p:sp>
        <p:sp>
          <p:nvSpPr>
            <p:cNvPr id="8" name="Dreptunghi 7"/>
            <p:cNvSpPr/>
            <p:nvPr/>
          </p:nvSpPr>
          <p:spPr>
            <a:xfrm>
              <a:off x="6547371" y="4993407"/>
              <a:ext cx="1603573" cy="62865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The first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floor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</p:txBody>
        </p:sp>
        <p:sp>
          <p:nvSpPr>
            <p:cNvPr id="9" name="Dreptunghi 8"/>
            <p:cNvSpPr/>
            <p:nvPr/>
          </p:nvSpPr>
          <p:spPr>
            <a:xfrm>
              <a:off x="6547371" y="6260232"/>
              <a:ext cx="1603573" cy="628650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The ground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Bodoni MT Black" pitchFamily="18" charset="0"/>
                  <a:ea typeface="Calibri"/>
                  <a:cs typeface="Times New Roman"/>
                </a:rPr>
                <a:t>floor</a:t>
              </a:r>
              <a:endParaRPr kumimoji="0" lang="ro-RO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odoni MT Black" pitchFamily="18" charset="0"/>
                <a:ea typeface="Calibri"/>
                <a:cs typeface="Times New Roman"/>
              </a:endParaRPr>
            </a:p>
          </p:txBody>
        </p:sp>
      </p:grpSp>
      <p:sp>
        <p:nvSpPr>
          <p:cNvPr id="10" name="Dreptunghi 9"/>
          <p:cNvSpPr/>
          <p:nvPr/>
        </p:nvSpPr>
        <p:spPr>
          <a:xfrm>
            <a:off x="2514600" y="914400"/>
            <a:ext cx="249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</a:t>
            </a:r>
            <a:endParaRPr lang="ro-RO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16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1" descr="Narrow vertical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395536" y="908720"/>
            <a:ext cx="8229600" cy="4525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0196"/>
              </a:avLst>
            </a:prstTxWarp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New </a:t>
            </a:r>
            <a:r>
              <a:rPr lang="ro-RO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vocabulary</a:t>
            </a:r>
            <a:endParaRPr lang="ro-RO" sz="3600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Word Bank</a:t>
            </a:r>
            <a:endParaRPr lang="ro-RO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934039"/>
      </p:ext>
    </p:extLst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dirty="0" smtClean="0">
                <a:solidFill>
                  <a:srgbClr val="FF0000"/>
                </a:solidFill>
              </a:rPr>
              <a:t>Complete </a:t>
            </a:r>
            <a:r>
              <a:rPr lang="ro-RO" sz="3600" b="1" dirty="0" err="1" smtClean="0">
                <a:solidFill>
                  <a:srgbClr val="FF0000"/>
                </a:solidFill>
              </a:rPr>
              <a:t>the</a:t>
            </a:r>
            <a:r>
              <a:rPr lang="ro-RO" sz="3600" b="1" dirty="0" smtClean="0">
                <a:solidFill>
                  <a:srgbClr val="FF0000"/>
                </a:solidFill>
              </a:rPr>
              <a:t> </a:t>
            </a:r>
            <a:r>
              <a:rPr lang="ro-RO" sz="3600" b="1" dirty="0" err="1" smtClean="0">
                <a:solidFill>
                  <a:srgbClr val="FF0000"/>
                </a:solidFill>
              </a:rPr>
              <a:t>sentences</a:t>
            </a:r>
            <a:r>
              <a:rPr lang="ro-RO" sz="3600" b="1" dirty="0" smtClean="0">
                <a:solidFill>
                  <a:srgbClr val="FF0000"/>
                </a:solidFill>
              </a:rPr>
              <a:t> </a:t>
            </a:r>
            <a:r>
              <a:rPr lang="ro-RO" sz="3600" b="1" dirty="0" err="1" smtClean="0">
                <a:solidFill>
                  <a:srgbClr val="FF0000"/>
                </a:solidFill>
              </a:rPr>
              <a:t>with</a:t>
            </a:r>
            <a:r>
              <a:rPr lang="ro-RO" sz="3600" b="1" dirty="0" smtClean="0">
                <a:solidFill>
                  <a:srgbClr val="FF0000"/>
                </a:solidFill>
              </a:rPr>
              <a:t> </a:t>
            </a:r>
            <a:r>
              <a:rPr lang="ro-RO" sz="3600" b="1" dirty="0" err="1" smtClean="0">
                <a:solidFill>
                  <a:srgbClr val="FF0000"/>
                </a:solidFill>
              </a:rPr>
              <a:t>the</a:t>
            </a:r>
            <a:r>
              <a:rPr lang="ro-RO" sz="3600" b="1" dirty="0" smtClean="0">
                <a:solidFill>
                  <a:srgbClr val="FF0000"/>
                </a:solidFill>
              </a:rPr>
              <a:t> </a:t>
            </a:r>
            <a:r>
              <a:rPr lang="ro-RO" sz="3600" b="1" dirty="0" err="1" smtClean="0">
                <a:solidFill>
                  <a:srgbClr val="FF0000"/>
                </a:solidFill>
              </a:rPr>
              <a:t>words</a:t>
            </a:r>
            <a:r>
              <a:rPr lang="ro-RO" sz="3600" b="1" dirty="0" smtClean="0">
                <a:solidFill>
                  <a:srgbClr val="FF0000"/>
                </a:solidFill>
              </a:rPr>
              <a:t> </a:t>
            </a:r>
            <a:r>
              <a:rPr lang="ro-RO" sz="3600" b="1" dirty="0" err="1" smtClean="0">
                <a:solidFill>
                  <a:srgbClr val="FF0000"/>
                </a:solidFill>
              </a:rPr>
              <a:t>from</a:t>
            </a:r>
            <a:r>
              <a:rPr lang="ro-RO" sz="3600" b="1" dirty="0" smtClean="0">
                <a:solidFill>
                  <a:srgbClr val="FF0000"/>
                </a:solidFill>
              </a:rPr>
              <a:t> Word Bank:</a:t>
            </a:r>
            <a:endParaRPr lang="ro-RO" sz="3600" b="1" dirty="0">
              <a:solidFill>
                <a:srgbClr val="FF000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o-RO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ro-RO" b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bo</a:t>
            </a:r>
            <a:r>
              <a:rPr lang="en-US" b="1" dirty="0" err="1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ys</a:t>
            </a: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played a football _______ on Sunday.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The musicians play in an _________.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We work __________ at school.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After school we have _______ things: play basketball, dance and sing songs.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Our classmates ________ during the breaks.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During the lessons we _________ _________ on different topics.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Our English classes ___________ _________ in the English classroom.</a:t>
            </a:r>
            <a:endParaRPr lang="ro-RO" sz="18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4171915622"/>
      </p:ext>
    </p:extLst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1" descr="Narrow vertical"/>
          <p:cNvSpPr>
            <a:spLocks noChangeArrowheads="1" noChangeShapeType="1" noTextEdit="1"/>
          </p:cNvSpPr>
          <p:nvPr/>
        </p:nvSpPr>
        <p:spPr bwMode="auto">
          <a:xfrm rot="20973028">
            <a:off x="1177644" y="2115519"/>
            <a:ext cx="7116916" cy="177829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019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Grammar focus</a:t>
            </a:r>
            <a:endParaRPr lang="ro-RO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116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2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Compare the things:</a:t>
            </a:r>
            <a:endParaRPr lang="ro-RO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52618" name="WordArt 10"/>
          <p:cNvSpPr>
            <a:spLocks noChangeArrowheads="1" noChangeShapeType="1" noTextEdit="1"/>
          </p:cNvSpPr>
          <p:nvPr/>
        </p:nvSpPr>
        <p:spPr bwMode="auto">
          <a:xfrm>
            <a:off x="172770" y="4702824"/>
            <a:ext cx="8353424" cy="95842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Ex: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 ruler is long</a:t>
            </a:r>
            <a:r>
              <a:rPr lang="en-US" sz="36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er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than the pen.</a:t>
            </a:r>
          </a:p>
        </p:txBody>
      </p:sp>
      <p:sp>
        <p:nvSpPr>
          <p:cNvPr id="2" name="Dreptunghi 1"/>
          <p:cNvSpPr/>
          <p:nvPr/>
        </p:nvSpPr>
        <p:spPr>
          <a:xfrm>
            <a:off x="7188562" y="1124744"/>
            <a:ext cx="1726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long</a:t>
            </a:r>
            <a:endParaRPr lang="ro-RO" sz="4800" dirty="0"/>
          </a:p>
        </p:txBody>
      </p:sp>
      <p:sp>
        <p:nvSpPr>
          <p:cNvPr id="12" name="Dreptunghi 11"/>
          <p:cNvSpPr/>
          <p:nvPr/>
        </p:nvSpPr>
        <p:spPr>
          <a:xfrm>
            <a:off x="7210786" y="2780928"/>
            <a:ext cx="2023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long</a:t>
            </a:r>
            <a:r>
              <a:rPr lang="en-US" sz="48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er</a:t>
            </a:r>
            <a:endParaRPr lang="ro-RO" sz="4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Imagine 12" descr="https://s3.amazonaws.com/rapgenius/filepicker/0MQ3BAjhSq2oCevu7vru_12_inch_30_cm_wooden_ruler_with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4" t="18812" r="844" b="33663"/>
          <a:stretch/>
        </p:blipFill>
        <p:spPr bwMode="auto">
          <a:xfrm>
            <a:off x="0" y="2706687"/>
            <a:ext cx="7272655" cy="1179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Imagine 13" descr="C:\Users\User\Pictures\pa1100640371000-parker-sonnet-08-matte-black-gold-trim-fountain-pe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897" y="1128192"/>
            <a:ext cx="5805170" cy="119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42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72" y="190972"/>
            <a:ext cx="703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reptunghi 4"/>
          <p:cNvSpPr/>
          <p:nvPr/>
        </p:nvSpPr>
        <p:spPr>
          <a:xfrm>
            <a:off x="7215312" y="332656"/>
            <a:ext cx="1726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short</a:t>
            </a:r>
            <a:endParaRPr lang="ro-RO" sz="3200" dirty="0"/>
          </a:p>
        </p:txBody>
      </p:sp>
      <p:sp>
        <p:nvSpPr>
          <p:cNvPr id="6" name="Dreptunghi 5"/>
          <p:cNvSpPr/>
          <p:nvPr/>
        </p:nvSpPr>
        <p:spPr>
          <a:xfrm>
            <a:off x="7261300" y="1394331"/>
            <a:ext cx="2023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short</a:t>
            </a:r>
            <a:r>
              <a:rPr lang="en-US" sz="32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er</a:t>
            </a:r>
            <a:endParaRPr lang="ro-RO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7215312" y="2598003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3200" kern="10" dirty="0" smtClean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short</a:t>
            </a:r>
            <a:r>
              <a:rPr lang="en-US" sz="32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est</a:t>
            </a:r>
            <a:endParaRPr lang="ro-RO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72770" y="4293096"/>
            <a:ext cx="8353424" cy="13681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Ex: </a:t>
            </a: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grey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pencil is short</a:t>
            </a: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blue </a:t>
            </a: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pencil is short</a:t>
            </a:r>
            <a:r>
              <a:rPr lang="en-US" sz="36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er</a:t>
            </a: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black </a:t>
            </a: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pencil is </a:t>
            </a:r>
            <a:r>
              <a:rPr lang="en-US" sz="36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solidFill>
                  <a:schemeClr val="bg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short</a:t>
            </a:r>
            <a:r>
              <a:rPr lang="en-US" sz="3600" kern="10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est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610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1" descr="Narrow vertical"/>
          <p:cNvSpPr>
            <a:spLocks noChangeArrowheads="1" noChangeShapeType="1" noTextEdit="1"/>
          </p:cNvSpPr>
          <p:nvPr/>
        </p:nvSpPr>
        <p:spPr bwMode="auto">
          <a:xfrm>
            <a:off x="547932" y="1700808"/>
            <a:ext cx="4031472" cy="4608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92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Clean-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Light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Small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Large-</a:t>
            </a:r>
            <a:endParaRPr lang="ro-RO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79512" y="692696"/>
            <a:ext cx="861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Form the comparison of the adjectives:</a:t>
            </a:r>
            <a:endParaRPr lang="ro-RO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2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162112"/>
              </p:ext>
            </p:extLst>
          </p:nvPr>
        </p:nvGraphicFramePr>
        <p:xfrm>
          <a:off x="715671" y="1124744"/>
          <a:ext cx="4860925" cy="4047157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68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5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Dreptunghi 6"/>
          <p:cNvSpPr/>
          <p:nvPr/>
        </p:nvSpPr>
        <p:spPr>
          <a:xfrm>
            <a:off x="2843807" y="1886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2891316" y="51561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60532"/>
            <a:ext cx="2952328" cy="334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95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1619672" y="3124200"/>
            <a:ext cx="6768752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mtClean="0">
              <a:solidFill>
                <a:srgbClr val="FFFFFF"/>
              </a:solidFill>
            </a:endParaRPr>
          </a:p>
        </p:txBody>
      </p:sp>
      <p:sp>
        <p:nvSpPr>
          <p:cNvPr id="456711" name="WordArt 7"/>
          <p:cNvSpPr>
            <a:spLocks noChangeArrowheads="1" noChangeShapeType="1" noTextEdit="1"/>
          </p:cNvSpPr>
          <p:nvPr/>
        </p:nvSpPr>
        <p:spPr bwMode="auto">
          <a:xfrm>
            <a:off x="2339752" y="3284983"/>
            <a:ext cx="5544616" cy="6242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large, </a:t>
            </a:r>
            <a:r>
              <a:rPr lang="ro-RO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light</a:t>
            </a:r>
            <a:endParaRPr lang="ro-RO" sz="3600" kern="10" dirty="0" smtClean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6712" name="WordArt 8"/>
          <p:cNvSpPr>
            <a:spLocks noChangeArrowheads="1" noChangeShapeType="1" noTextEdit="1"/>
          </p:cNvSpPr>
          <p:nvPr/>
        </p:nvSpPr>
        <p:spPr bwMode="auto">
          <a:xfrm>
            <a:off x="4897524" y="1679104"/>
            <a:ext cx="3803848" cy="8735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English </a:t>
            </a:r>
            <a:r>
              <a:rPr lang="ro-RO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room</a:t>
            </a:r>
          </a:p>
        </p:txBody>
      </p:sp>
      <p:sp>
        <p:nvSpPr>
          <p:cNvPr id="456713" name="WordArt 9"/>
          <p:cNvSpPr>
            <a:spLocks noChangeArrowheads="1" noChangeShapeType="1" noTextEdit="1"/>
          </p:cNvSpPr>
          <p:nvPr/>
        </p:nvSpPr>
        <p:spPr bwMode="auto">
          <a:xfrm>
            <a:off x="486544" y="4857204"/>
            <a:ext cx="4237856" cy="8797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Romanian </a:t>
            </a:r>
            <a:r>
              <a:rPr lang="ro-RO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room</a:t>
            </a:r>
          </a:p>
        </p:txBody>
      </p:sp>
      <p:pic>
        <p:nvPicPr>
          <p:cNvPr id="8" name="Imagine 7" descr="C:\Users\User\Pictures\Japanese_high_school_classroo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16" y="116632"/>
            <a:ext cx="4110484" cy="280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ine 8" descr="C:\Users\User\Pictures\Class-room_resiz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19004"/>
            <a:ext cx="3960440" cy="2778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35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0" name="Rectangle 6"/>
          <p:cNvSpPr>
            <a:spLocks noChangeArrowheads="1"/>
          </p:cNvSpPr>
          <p:nvPr/>
        </p:nvSpPr>
        <p:spPr bwMode="auto">
          <a:xfrm>
            <a:off x="179512" y="6007100"/>
            <a:ext cx="883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o-RO" smtClean="0">
              <a:solidFill>
                <a:srgbClr val="FFFFFF"/>
              </a:solidFill>
            </a:endParaRPr>
          </a:p>
        </p:txBody>
      </p:sp>
      <p:sp>
        <p:nvSpPr>
          <p:cNvPr id="456711" name="WordArt 7"/>
          <p:cNvSpPr>
            <a:spLocks noChangeArrowheads="1" noChangeShapeType="1" noTextEdit="1"/>
          </p:cNvSpPr>
          <p:nvPr/>
        </p:nvSpPr>
        <p:spPr bwMode="auto">
          <a:xfrm>
            <a:off x="3317826" y="6007100"/>
            <a:ext cx="2562572" cy="6249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large</a:t>
            </a:r>
          </a:p>
        </p:txBody>
      </p:sp>
      <p:sp>
        <p:nvSpPr>
          <p:cNvPr id="456712" name="WordArt 8"/>
          <p:cNvSpPr>
            <a:spLocks noChangeArrowheads="1" noChangeShapeType="1" noTextEdit="1"/>
          </p:cNvSpPr>
          <p:nvPr/>
        </p:nvSpPr>
        <p:spPr bwMode="auto">
          <a:xfrm>
            <a:off x="1331640" y="548680"/>
            <a:ext cx="3803848" cy="7295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</a:t>
            </a: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assembly hall</a:t>
            </a:r>
            <a:endParaRPr lang="ro-RO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http://www.thehubatkentschools.co.uk/data2/images/holmesdale_assembly_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007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8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4270372"/>
              </p:ext>
            </p:extLst>
          </p:nvPr>
        </p:nvGraphicFramePr>
        <p:xfrm>
          <a:off x="539552" y="1052736"/>
          <a:ext cx="4860925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reptunghi 3"/>
          <p:cNvSpPr/>
          <p:nvPr/>
        </p:nvSpPr>
        <p:spPr>
          <a:xfrm>
            <a:off x="2588989" y="1886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636498" y="51561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Imagine 6" descr="http://tagmask.com/wp-content/uploads/2015/10/New-house-designs-and-floor-plans-borgan-gras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32448" cy="272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14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3810010"/>
              </p:ext>
            </p:extLst>
          </p:nvPr>
        </p:nvGraphicFramePr>
        <p:xfrm>
          <a:off x="539552" y="1052736"/>
          <a:ext cx="4860925" cy="4083558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reptunghi 3"/>
          <p:cNvSpPr/>
          <p:nvPr/>
        </p:nvSpPr>
        <p:spPr>
          <a:xfrm>
            <a:off x="2588989" y="1886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636498" y="51561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Imagine 6" descr="http://www.kedacom.co/wp-content/uploads/2015/10/modern-living-room-designs-6-home-desig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2294"/>
            <a:ext cx="4080470" cy="288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1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331600"/>
              </p:ext>
            </p:extLst>
          </p:nvPr>
        </p:nvGraphicFramePr>
        <p:xfrm>
          <a:off x="539552" y="1052736"/>
          <a:ext cx="4860925" cy="4276344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reptunghi 3"/>
          <p:cNvSpPr/>
          <p:nvPr/>
        </p:nvSpPr>
        <p:spPr>
          <a:xfrm>
            <a:off x="2588989" y="1886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636498" y="51561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SEhUUERQWFRIVFxgWFRQVFBUfHxgaFxQWFxgbFhwZHCggGB0lHBgUITEkJSkrLi4uFx8zODMtNygvLi0BCgoKDg0OGhAQGywlICQsLCwsLSwsLCwsMiwsLCwsLCwtLCwsLCwsLCwsLCwsLCwsLCwsLCwsLCwsLCwsLCwsLP/AABEIAMYA/gMBEQACEQEDEQH/xAAcAAABBAMBAAAAAAAAAAAAAAAAAQMFBgIEBwj/xABEEAABAwEFBQQHBgQFAwUAAAABAAIDEQQSITFBBQZRYXEiMoGRBxNCUmKhwSMzcoKx0RRTkvBDY3Oi4cLS8RUkNIOz/8QAGgEBAAMBAQEAAAAAAAAAAAAAAAECAwQFBv/EADMRAAIBAgMGBQQCAgIDAAAAAAABAgMRBCExEkFRcdHwYYGRobEFIjLhE8Ej8RRSQpKi/9oADAMBAAIRAxEAPwDuKAEAIAQAgBACAEAIAQAgBACAEAhNMTkgOb74+lOOGsVhuzSZGY4xt/DQ/aHphzOSxlV3RPVw/wBNb+6rl4b/AD4fJyq3bw2uZ9+W0zF1agiRzQPwtaQ1vgAsHJ8T040KcVZRXoazLXIHXhJIHe8JH1861UXZr/HG1rL0LFsffy32el2cyN9yftj+o9v/AHKyqSW8xqYGhU1jbll+vYvexfS3E6gtcLoj78Zvt6kYOHQBy1jXW88+r9Jms6bvzyfT4L3snbVntLb1nmZINQ1wqPxNzb4haqSeh5tWjUpO000b6sZAgBACAEAIAQAgBACAEAIAQAgBACAEAIAQAgBACAEAICJ3i3is9ijv2h9K1usGLnkaMbr1yFcSFWU1HU3oYapWdoLm9y5nEd8t/rRbiWD7Kz/ymk1d/qu9rpl1pVc05uR7uHwtOhms5cenD5KtBA55o0VOemAGZJOAHM4LKUlFXZ0pG0LAT3Hxv5B4B8n3Seoqs/5UvyTXl0v7lrGf/pzx3rrRxdIwfKtT4AqP5oPS75JlkZeqiy9Y6urrnZPTG8BzoSeATaqa7PlfPp7+ZYP4JxxZSQf5Zr5t7w8QE/livyy55e+nuTcZjcWuDmktc3JzSQQeRGIWhLV1Zlt2L6RbbZ6BzxOwezMKnweO1Xm68tY1ZI4av02hUzS2X4dOli+bG9KVlloJ2vs7+J7TPBzRUdXNAW0a8XrkeZW+k1oZw+5ej9OjZdLHbI5Wh8T2yMOTmOBHmFqmnoebOEoO0lZ+I+pKggBACAEAIAQAgBACAEAIAQAgBACAEAIAQASgOc75+k+OC9FYrssuRkzYzpT7w9MOZyWE626J62G+mt/dWyXDf+vk47tHaEtokMkz3SSOzc4/IcByGAWHiz1kklsxVlwCCy4BzzdZoaYupncGvXADjXBZyqZ7Mc37Ln01LJGck9RdaLsfu1rUjV59o/IaAKIws9p5vvTh88WWSGwFcukZAISKhIoUEmz/ABjj36SD4xU/1Cjh5rP+KK/HLl009hYWkbsi6M8+03zADh5OT/IvH2fT3QzEdY3AVADmjNzDeA60xb4gIqsb2eT8cv8AfkTdC2G2yQuvwyPjd7zHEVpxpmORwWibWhE6cZq00mvEu2xfSlaY6C0MbO33h2H+YF13Sg6raNeS1zPNrfSKUs6b2fddfkv2xN/bFaaAS+qkPsTUaa8Aa3XHkCSt41Ys8mv9Or0s7XXFZ/ss60OEEAIAQAgBACAEAIAQAgBACAEAIAQEZt7bsFjj9ZaHho9lubnHg1uZ/Qa0VZTUVmb0MPUry2YLouZxTfP0gz22sbKw2fL1bTi8f5h1/CMOua5ZTc+R72HwlPD56y49F/evIprGFxAAJJwAAqSeQ1VG0ldnRqbgjbH3qPk93NrfxEd88hhxJyWV5T0yXu+XDnry1LJDcjy41cSSdT/eA5aK6SirIskACktYyQkFBIqEioSKgFQkVjiDUEgjIg0I6FQ0mrMk2P4qv3jQ/nk7+oZ/mDln/Hb8Xb3Xp0sRbgHqWO7j6H3ZMPJw7J8bqbUl+S9OmvpcnMwmgc3B7SK5VyPQ5EdFaM4y0ZKfAlNibzWqyU9RM4MH+G7tM8Gu7v5aFaRnKOjMK2Eo1vzjnx0fr1udA2H6VWOo22RGM6yRVc3qWntN8Ly3jiF/5HkV/o0lnSlfweT9dPgvmztqQ2hodBKyRp91wPmMweRWyqRk7JnkVKFSk7Ti0biuZAgBACAEAIAQAgBACAEAIChb5ekmKzXorLdmnGBd7DDzI755DDidFhOsllE9XC/TJT++rkuG99F4v0OM7W2rLaJDJM8ySHNzuHAAYAchQLDNu7PZWzCOxBWXDv5Zr2ezF1SSGsB7T3ZDWg1ceQx8MVSU1HLV8O93iRYfMwALYgQCKOce87iDTut+EeJKqoNu8/Tcur8X5WLpDIarlkjMBC1hUJFUAVCQQkVAKhIKCRUJFQCoSOQzubUNOBzaaEHq04HyVJQjLNrr66iyY7ejdmCw8WYjxaTUeB8FW046O/PX1/XmLNGL7K4C8KOaM3NNQPxDNviApVRN2eT4Puz8iU9xLbr7dFmvNe5zQXVa8YgYZFuYGRqK9FhiMO6jU4OzRy16bequjpWyN73FtaiVgzew1p+IZtPWirDG4mjlUV179+fkeTVwFOT+3J8H31LNYNtRS9048P7x8aUXpUMfSq5J58O8/wCjza2DqU9USLXA4jEcQuxNPNHM01kxVJAIAQAgBACAEBo7X2tDZYzJO8MYMq5k8GjNx5BVlJRV2a0aFStLZgrvvU41vl6RJrVWOGsNnOBAPbePjIyHwjDiSuWdRyy3H0OGwFPD/dLOXHcuXV+SKE59eiokdEpORttswZjL3tIgaH/7D7A5d4/Dms9tz/DTj0489OegSMZZS+l7IYNaBQNHBo0/U61VoxUdCyRiApLJGSFhUJFUEioSCAVCRVAFQkEJFQkVACEioSKAoBs2DB17VjXOFCRW6K0qMaankCsq2cbcWl3/AF4kS0sZWdjXlzpC6uBusa2riSa0GAAGvVRNygkoJebyQeWSMZ4fVOa6F7w4iraAteDUi6QDnwpnVWpz209taenNMzlBSi7/AKL1sCzzzCMO+9p2yMNSQXUwqBdqeI4leTViqtXZpLvj4LvU46k4Uoty07yLa62yl4jsZvyMZ9q85OyAJrhXA0OZxzovQp1Ks5qGHd9lWlJ6N5e/ieW6dOMHKurJvJb13wLavdPHBACAEAIAQFN3x3/hsdY4qTWnK4D2WH/MI1+EY8aVqsZ1lHJanpYT6bOtac8o+75ddOZxbbu3JrVIZLQ8vfoNGjg0ZAf2anFczbk7s96MYUY7EFZd68SOhhdIcNMSSaBo4uJwAUSkorPvkUd3qbDZGx/dYv8A5pFKf6YPd/Ee1wurPZc/z04dePLTmWSGAFoWSMwELWMkJBQSKhIqEioBUJBQSKhIIBUJFQAhIqEi0UAVCRyz3rzblb9ezTOqrPZ2XtaB2tmOW4swoBeHfLO6TwaPqMOApiqUlLfpuvr5934u5CbSu/2WrdTd68BIaYgOLj3WAj9aa+Wq4cRVnVk4RyS1f9v+kcVfEJa+SLpYbM6asNm7EIwlmI73IcT8OlanOhthsPKutinlDfLfL9HmVqqpf5Kuct0eHfH08LZs6wMgZcjFBmTq46lx1P8A4yX0FKlClFRgrI8arWnVltSZtLQzBACAEAxbrZHCx0kr2sY3EucaAf8APJQ2krsvTpyqSUYK7ORb5ekqSe9FY6xQ5GXJ7/w+4P8Ad+HJcs6zlktD6DCfTYUvuq5y9l1ftzObyS8Fmkd06lxyKy4B0pLWnFoHef8AhByHxHDheyVHPPZhm/Zc+i87GdhZZi4XQA1gNQwZV4k5udzPhQYJGCTu83x70XgXSMAFYskZgIWsKhIqgAhIqEioBUJBQSKhIqAVCQQkVAFEJFUEioByGEuNBpiScABxcdAqykorMN2Hi8AFseRwc8jF3L4W8tdeAootval5Lh1fa4slvYGzAtq/BpwHEng0arVCdmrF53XbNaGwwuq0u+8ph2Wk4gZB10DoVwQ+nqdZpt7N9O/9nhYnGQhdwzfE6rZ4GxtDGANa0UAGi+hjFRVloeBKTk9qTzHFJUEAIAQFd3t3wgsDe2b8xFWwtOJ4Fx9hvM86ArOdRR5nZhcFUr56R3vpxfbOJbzbzT219+d3ZHcibg1vQceZx6DBckpOTzPo6NCnh42gufF8+hBC88hrQSTkB/eShtRV2JSbHmhseVJJOObG9P5h5ns/izVPunrkvd9PnkQkNucXElxJccSSak9VdJJWRZIUBCyRlRCwqEiqCRUJBAKhIqgCoSCEioSKgBCRUJFAUAVCQQkehgqLzjdYMC6mZ4NHtH9NaKkp2yWb714LtEN7kOPfUXWi6wYhvE8XH2j8hpRRGNnd5vvJcF2yVHebEcFCBS9Ico/q/gOWfRX5mdSrGEXJuy49Cw7I2Gah8naf8m8mjRNTwcVjZVftjlH3fM6Nuls8MDn0x7o/U/TyXVh4WvI8mtLcWNdRgCAEAhKA5pvr6TWsrDYCHyZOnwLW/wCno4/EcOunPOtuj6ns4T6ZpKt/67/Ph88jktqtLnOL5HF8jjUucSSTxqcSea59T2m1FWX6XIxslldKTjQNFTTE0+FgxcfkNSFWpUULePp5vd3ZMybvqK+fC7GLrDnjUv8AxnUfCMBzOKKGe1LN+y5ddfglIbDVcskZgKC1jJCQUEioSKhIqAEJFUEioSCAVCRUAISKhItFAFQkEJNmOANAdJXHFrBm7mfdbzzOnEZObk7Q9eHV/G/gRe+SHAHSEeQaBgBwA0H9lWjFRyRNlFG3Y7OXG7DQuHek9lvJvvHn/wCVbQ5cRiY0leXkt76ItWxtiNYMBUnvOOZPMpa58/iMTOs7y8luRaLDYPLitYwOSUi12GINY0Dh+uK7YKyOaTux9WIBAMW62MhjdJK4MjYLznOOAARuxMYuTsjh++/pDktxMNnJjsuR0dJzfwb8PnXIclSo5Zbj6HBYSFL7nnLjuXLx8fQpTpKYDxKzsdzlbJD9jmjaO3GHuJxLr5F2gwAa9tDnjjnosqkJyf2ysvLXzTKoys1jMjnGIXGtJdW9UxtrUHDtOIwyFcEnUUIpTzby5v4zJRjaXhz3uaKNc5zgOALiQrQi4xUXuSLpGICsWsKhIqgAhIqEioBUJBQSKhIqAVCQQkVACEiqCRUArWkkAAknAAa9FDaSuyTbawR8HSeBaz6Pd8hz0yzn4L3fRe/IjOXIyihLquccM3Pcf1OpWiWVkS2okns/Z7psGgshOZ9qT/tapvY83FY1U8lnL2XVlv2ZssNADRQBSo3PCqVHJ7Undlisdh44D9VvGBzykbskgYKDyV27FUrmuN4/VODJW4UBaccRx/UZaLiqfUJUamzOOW599Drp4H+WG1B57yYs21Y3gEOpU0Fcq8K5A8jiuyljaNRXT74c/DU5qmFqQdmjdXUc5yP04bYLnQ2JhoKeul8y1leQpI4jk06LCq9Eep9PppKVR8upyLZZ9bKIxQBxNCeGlf74qHBWL/8AOkr5E9b9iSxEjCUNNDQGuGeGfkfBcyqJnZTxMJa5Ee26cK3Twd+/70VzqUhwNLSDiCMQfqD9VVq+TNVZmz/FXvvGh/xd1/8AUB2vzByy/jt+Dt4ar03eTRawv8M133bwT7j6Nd4Gt13nXkn8jj+a81muq9LeIGZIy00cCCMwQQfIq6aauiRFJIISKhIqgCoSCEioSKgBCRUJABQDJCQQkchhLjhpiScABxJ0VZTUdSG7GwHBopHXHBzzm7kPdb8zrwVNlyd5+ner9lu4hRvqOxwBoDn1oe60Zu5NH1WliJTtkv0id2bsV0hDphRo7sQyH4veKXPFxWP1jSfN7/Lgi32KwU08FaMDyXInLNZAMTnwXRGNjFyH5H08fM9P3VmyqGyxrQXykNa0FxJIAaBiS4n9SoUeJN9yKZbtrO2jNG2ys+wY40lIN6YkEUYD3Y9SXZ0GVKrzcfWhK1KKvJ6d98Wevg6LoRdSo7eHX+ibdAQ3+Es9Hyuxlf7LafQHXU4DE4csaG1fDU82/wA5bl4Lv30n+TP/AJFTJL8Vvfffjdom0ABNSABU60Ga+lPCbuzzh6Rbd6222+Tg8QN/LSI08GP/AKlzazPaa/jwqXFfOfwRXo+ivWxmIwoaHWhDsOfZp1IVp/iec9x0Gewkc157i0bKSIq3bKZJ324+8MD5opNaGsKsoaMg7RsSWP7p19vuOp+hwPUUK1VRPU7IYpP8siP9Y2t14MbuBBp+7fn1V7X0O2NW/iOOjIx0ORGIPQjBQbRknoOx2pwF00cwZNeKgfh1b+UhZumm7rJ8V3Z+dy1jK5G7un1Z91+LfBwFR4jxVbzjqr8tfTo/IZjc0DmUvClcjmD+EjB3gVeM4y0ZKMFJYVCQQCoSKgBCRUJFooAqEghI/DZ6i843WcdXUzDBr1yHyWcp57Mc38c+7shvch4kuo1outBwaOPEn2nc/KgwSMbO7zfHpwXbJStmzahgo4Na2/KfZ0bzefotLW1MateMY7Tdlx48iz7G2FQ35DfkObjpyaNAozZ4GJxjq/aso8OpabHYuAxWkYHA5ExBZw3rx/ZbqNjJu44ToM/06qSDU2ntCKyxumneGtGbjmTo1oGJJ0AS1iYxcnaJzeTasu15S1wLLKxzbtnr3zU3XTkYHKt3Ic6VXn43FSglGGrPbw+EjQW3PX4LjYYCz7Cy0Mrh9pIMmNyoCMh8zSg5efh6c5ydOk/uf5S4LguvaitNW/kq/itFxfj3+7bsjZbLOy6zEnF7zm48+A4DRfQ4fDwoQ2II8avXnWltSN5bmB5W3lkveud79rkd8nH/AKlyw1Z7uLVoRXL4N70Ysra/Z0wdzD8RzGFOZarT0PNnuOtSWdYWFzTnsIOniqOCZZSI+0bNIyxWbptFlJEXbtmteKSNB6jEdDmFVNxNYzcc4sgLRu++Mk2d+ebHa/Q+I8VqqvE6oYr/ALexGyShpuzMMTuIBofD/tJ6LTJ6HfTr3XEzMRpeFHN95pqPHh4qrR0RnGWhlBO5lbpwObSAQerTgVSUIy1/fqXtccrG7P7N3Kpb5d5vhe6BV++PivR9H7cyczGWzOaKnFuj2mrT4jXkcVMakZZLXhvJTuNq5IISKgBCRVBIqAEJNtsAZ3xV+kfD/U4fhGPGmuO05/jpx6ddOFyNdO+Q4yN0jqnE+QAHyACvGKStEltQWZvWCzOkN2Do6amA5M4nmr6HFicTGmrz8o9S4bG2I2IUA6k5k8SUSueBXxE6stqX6RYrJZK9OK2jE5ZSJOOMNFAtUrGdzOikELvRvNDYIw6SrpHfdwt7zz9G8XHAczgobSNKNGdWWzE5DtXaU1tlM1pcOz3WityFp0aNXHjmfksJTcj6XC4OGHjd6lj9Hmw57Q974hcstKF8mTng5saMyMa0NNK1XPXwP/JS3W3+G8xxeNp0ddeC/s7BsvZrLOy6zXFzjm48XftkNF6NChCjDYgsj52vXnWltSNxbGIIDyjtgfZO5Wh4/wBv/C5YHv4vNJk76JW1tZyyYcWk6uGemfzropnuPNqLI7I+NUsZDD4FFibjD4PEcP7y8FFibmlabGT3QHfC4gH8rsj406lVcbllIiXwtJIxY4ZteKfNYSUU7Xz4Giva9jUtmzwRdkaCOBFQoziWjKzumV61bt3Tes7yx3ukmnSufnVaRq8Tqhin/wCSIydzmGlojLT/ADGAUPUd0+FDyWitLQ76WIvo7mTYbwqwh4+HMdW5hQ0zrjVi/ASGZzDVpIOR58iMiORVJRjJWaNWrj19ju8Lh95gw8W6flPgqWnHR356+vX1Is0YS2ZzRXBzffaajx908jQq0aibto+D1/flcsmhoBWJFQkWqE2M4oi40aKnPoBmSTgBzKrKSirsN2NphDO5i/WTh/p1y/EceFNc9lz/AC04demnG5Fr698zOGz4XnG60Zk/TiVqlcSmo5byX2Zsp0+YLIOHtSczwH981N9yPMxWNVN2jnL2X7Lps/ZzWABoAAyAUqJ4U6jk7t5k1ZrJqcAtoxMXI32halDJCCo76b7ssdYoQJbWRgyvZjrk6UjLjdzPKtVEpJHVhsLOtKy0OWPL5XuntMhe93fldmeDIxkOgoByXO5OR9LRoQw8bLUuG5W5D7ddmtAMdiGLIwSHS865hp1dmfZoMVrTpXzeh52N+ofx/bDOXsv32zsdngbG1rI2hrGgBrWgAADIADILrWR89KTk7vUcQgEAIDy3vHDdda2fy7U//wDSRn7LlWUme9U+6lF+C+CV9ETiLbheoQ2tKU71BWvU5aXuSS1RwVl9p3R8YOatY5TXfZuCrYm5rviUWLGlbHhlOJyXPXqbCy1ZrShtMjJbI1/Vec4qR2p2NZ1nezLFvA4hWjUqQ8UVlCMhloY83e4/HA5Ghobp1ocDTKhXXFKavaxzu8XbUZtOzzQhwqNcKjxRxaJUuBXbbu0wm9CTE7SlaeWY8D4K0arWp1QxUl+WZF2pksf/AMiO83+azPxOR/MAtFKMjvo4hP8AF+T7+Bu60guY8EDEg4EdQc/BNk7Y1k8nkNwWq6asfQ8j8jxHJVlDaVpI0vF5G0JWHF7KH4CAHdRQhvVtOmqy2Zr8X65/78/Umz3D9lfI8kRkRtAq4tIYGjKrnZnxJVKipwV55v19Fp6JBqK1zMrT66Ol599jsjeEjTTPOoUU/wCKd9lWa8Nl/wBCOzLRf0ZWeGSYXY2Bra40qGk8yak9BlwCTlCk7yd379+O8hzjDXNkpBu3K1hkluBtOyA91XngKtGHPmqf8yDtZPPl7ZmTxavsrXf4G9sjYDnkSWgYjux+y3rxK7NTysVjtYUtN73voi4Way00V4xPJciWs9lpic+C2UTNs2lcqKAhBzrfX0gXXOs1gIdIMJLRgWx8RHo9/PIczlWU0j0MJgZVnd6HP4bO2NpkkJN4lxJPaldmSSdK5uPzK52282fRRjGlHZgdF3J3BdMW2m3tpGMYrMRQUzBkGg1unE+1wPRTpb5Hi436ja8KTz3vp19OJ1UCmS6TwxUAIAQAgPOvpMsXqto2xlKNlHrW86tbIT/W2QLmkrTPbovbwy8P6IfcC1thtjJJHNZHkXPJAHbYcTXDIqJ7uZhOnKUG0j0JDOHNDgQ9jgHNewgggioOGYI1CscLQ6MckIEcyuaAqu8j7swGlwHzc5eVjXaol4dTvw34eZpRzrlUjew3tW3uZEbho52APDifJdFJbTMqjsiT2TYQLNExwBF0OLXAEVd2jnrU5r0UsjibzHDY6d0mnBxJ8nd4eN7wSxNzWnsAOlCqSgmWU2R0+zyMsQsnBo0UkyH/APR2NkbKxoa9prgMCaEYjLXShWdROcHB7zrp4qccnmiWitkZF2aOlfab++R8R4ry5YedPxXhr0O2FRT/AAfk+/gZtO6kM2MJBJ9whrv6e67wqtKWIqrKL2vB6+jz9GzRV3D8svdd87EDaN25oyQxw4FsjSOBocCDiAchkFusbB5TTTXfg0dKr3Vzb2Vu095Ak7ZrURsFG1NKk4AuyHDLFUni9qWzRTu/N/opUr7Ku3ZFnEcVmo2glnphE2l1n4qYeGXVYxotyz+6X/yub3vw04nHKo5K/wCMeO98u7jkVmfI6/Mbz9Bo3p+/6L0qOHUXtPN8Tz62IutiGUe9SYs1m4ZrsjE43Ik4YA3rxWqVjNseorEGMsjWNLnkNa0Euc4gAAYkknIINTkm+m/b7XegsTiyzYiScYOl4tZq1nPM8hgc5zsetgvp7m9qZXILM2INF2rnUEcIBq4nAFwGNCchmVjm9T224wjsxysdU3G3CuOFqt4Dp8DHEaXYqZEjIuGgybzOI6qdK2bPnsb9Q27wpab3x/XydDW55QIAQAgBACA516UtyJrdJDNZbnrWgxvD3Uq2t5pr8JL6j4llUg3mjuwmJjTTjPQ4laLM+F7oZmlksZLHNPEfqNQdQQVhJNM9ajUjKKsTW7G+FqsFGxO9ZBXGCQ4CpqbhzYc8sMcQVKkY18JGea1Osbsb72S20ax3qZz/AIMlASfgPdk8MeQV8meZUozhroWjqpMSrb4QdtjuLSPI1/6l5ePj9yfh38nbhJfa0V8PIXnnWZTR3wOVfouvDPJmFbcXj+HugDgAPIUXq2OC406PxQkaLAVBI0+BRYXNWexg5hUlBPUspNEdPs0jLFZOm9xopke6zFp7NWnl9RkVy1KEJ5SR2U8VOPijdj23MwASNbK3IXwD5XqkaZEZhZOhUSyakuEkpfOfuaKpQlxi/DL4/tD7tqWiYXGBsEZz9W0Any/daxpVJLZdkuEVZdfcrKdCD2leT8bv5NnZ+zgzIY6k/U6rrp0lFWRxVa0qjvJkzZrLX6lbxiYNkjHGAKBapGdzNSDW2ntCKzxOlneGRsFS4/IAZknQDEoTGLk7I4xvXvXLtI3QHRWMHsxe1KQcHSU+QGA5nFZTqbke5gvp9vvn33xNay2UtcyONnrLQ4gRxNFbutXDKtMaZAYlZJNs9OpVjCPBI67uPuM2yfb2giW2OxLjiI6jEMrrTAu8BQZ9lOns5vU+axmOdb7Y5R+efQua1PPBACAEAIAQAgBAVjfHcay7RFZWlkwFGzx0DgM6Org9vI5VNKVVXFM1pVpU9Dj28vo7ttiq65/EwD/FhBvAfHHnzwqOLgsZU2epRx0Xk+/MqJiDxVtHDlmOoz+nNZ5o7bxmWnd30g2yyUa538TCPYlJvAfBJiRpneGGACspHJVwUZZrvyL/AA702faMYMN5skZ7cb20LQ7AYirSCW6HqAubFpSSOanTlSk7jEsC81wOhSHNnQ9qnMfrRbYZZtGdZ5XLyQvYPOGnRBVsLjEtn4hQ0WTGHREZY8j+6rZk3GjTXA8/3S5Ji+FLC5rTWUHMVVHFMlSsR8thrJT2WdkeHePnXwos2s7I0TyuSNms3DLirRiVbJSzWXjgP1W0YmbZvNCuUFUgi9494IbDEZZ3UGTGDvPdwYNeuQ1QtCDm7I4vtva9o2jKHz4MB+xs7a0bXj7zqZk/IYLCc9yPocJgI01tT774G1s2wySSiCzN9ZaXZkd2IamuQpXF2mQqSqxi27I6q9eMI7UnZfJ2Tczc+KwMr95aHj7SYjHHEtZ7ra+JzOlOyFNRPmcXjJ13wjuXe8sq0OMEAIAQAgBACAEAIAQAgKpvR6PrHbSXuYYp8/Xw0a6vF2j+pFeBCq4pm1OvOGhze0+iy1MnDJHxvgNT/Et7LxSmDozWrj45Yu0XPUhsno08dloXDZe7sVlZchbSuLnE1c4jVx+gwHBck03qZyqubuzOWzrFwCka9mtMUU8bZZGRl57Ie4C9QjAV1yVqEP8AIKl3B2LkQvSOASiASiAwdGCosTcZkg8QoaJuarrNTumnLT/hU2eBa/Ebv3T225ajIqL21JtfQZhgrifLiqpEtkpBZqYnyWqiUbNlXKiA1yy4/soBAb4b2w7Pj7XbncPs4QcXaVd7ra666VUt2NaVGVV2Rx60Sz2yf11pd6yZ3db7MbdA0ZNA/wCTU4rnlO+SPpMNhIUY3l3+yX2FsiW1S+osmLv8a0Gt1jTwPnTV1MMBUIQcnZDE4qNOO1PyXHv2O07rbtQ2CL1cIq40Mkh7zyNTwAxoBgPMnthBRWR8ziMTOvLal5LgTKsc4IAQAgBACAEAIAQAgBACAYmtTW4ZngPqsp1YxyLxg2ackt7NZOe1qaKNjXks9clVxuWUiC3jkkhhe6CF80oFWxsFTSoBNMyBUYDFZOm27I1jJavQ4db3OtMjnl/rJCSHMeLr209m6eHBquobCsj1acoNWRIbA3wtlio2KS9GMPUTVc0cm+0zoCByV1Izq4SE8zpW7/pPss9G2gGzSH3zWM9JBl+YDqVdSTPOqYScPEvDHBwBaQWnEEEEEcQRmpOUKIAogMXNUEjRi4cD+iixNwggu9USsGx5WIMB2uTf1/YKNRoVPfjfhliHqYAJLWRgzSOowdJTzDfE0GZtI6MPhpVXkcqgs8k0jpZXmSZ/aklecv2AGHQUGC55Scj6WhQhQjnr3oWPdnd6S3vMdnqyztNJrQRnrdbxNPZ0rU50N4U3LQ58XjI0VeWu5d9/12rYmx4bJE2GBt1gz4uOrnn2nHj9F2RioqyPmq1adWW1N5m+pMgQAgBACAEAIAQAgBACARzgBUmg4lQ2krsJXIm17TrgzAe9x6cF59bF3yh6nTCjbORrWZjn9xpI944N8D7XgD4LOlTnPReZeTjHUeeQ00BrTM6eCu2ouydyqu8zOKpwaKn+8zotYNy0KystTfstmuVJNXHM9MgOAFT5rqhDZ5mMpXIbefcqx28VniAkphNH2ZBw7Q71ODgRyVnFMtCrKGhy/eP0a2yz1dFS3QjId2Zo5e/pkTX3QsZUuB6FHHbpFFdZWucWtJEgNHQyi68HhjgT5Hksmmj0oVYzRtbI2xarE7/28r4samJ2LD1Y7DHiMeaKRSphYVNx0LYXpXjdRtuiMR/mxAuZ1Le+zwvK6kmedVwM45xzL/YbdHOwSQSMlYfaY4EdKjI8jirHG007Mf8AWDXDr++Si5FjKikgxe8AVKgkwawuxdlo390tfUaFF373+9SXWaxEOtOUkuBbDxA0c/5DmcFEpJHZhcHKs/A5xYbD3nOdiTekleSSSTU1JxJJ8SsG3I+kp04UI2WvfsW/dHdN+0CD2orC04u9qYg4hv6E5DIVIw0p09rkcGMxyo5ay+O+Hb7NYLFHBG2KFgZGwUa1uQ/c6k5ldaSSsj5uc5Tk5Sd2zYUlQQAgBACAEAIAQAgBACAR3LNGCOn2e957clRwDafKq454adR/dLLkbxqxjoh+HZ0bdKnnj8slrTw1OG4pKrJje1rVcaGjN3yCzxdZwjsrVlqMNp3ZoWGzl54NGZ/ZcdClKo/A2qTUSbijDRQL1YxUVZHI23mzNWIBACAhd491LJbm0tMLXOpQSDB7ejxjTllyUNJl4VJQ/FnM94PRjaoATZXC2Qj/AAZaCRo+B2AdrkW8gVjKlwPRo4+2UsvgoUtlbeLDehlHehnBaR0JA+YCxcWj1IVoyRhAJrNJfidJBJ7zCRXrTBw5ZIpNEzw9OotC7bF9KU0YDbdCJmaywgB35mHsu8LquppnnVvp0lnEv+w9v2W2CtknaXZmM4OHVjsfEYK1uB584Sh+SJaOE1q7E6cAiXEpfgc1373+Li6y2B3wy2lulcLkNM3aXh4cVWU0j0MJgnN7UtO+7FW2VupaHANijY0Zn1j6GmpdQEDx8l58sZTvbN8v38nt/wAsaUftXrqy6bs7hutMl+0loskZoyOMn7Vw71TgQAagnM0IwXVhLVoKdrI8/GY90vtj+T38Dq8MTWNDWANa0ANa0AAAYAADIL0DwG23dmaEAgBACAEAIAQAgBACAEAIAQAgBAQ1shMs90ZNAqeGv1XnVqbq19lbkdUJKFO5LRRhoAGAC74RUVZHM227szViAQAgBACAEBGbc2BZrYy5aYmyDQkdpv4XDtN8CoaT1LwqSg7xZzvanotbES6N809n/kXjeYfeBaRfGlKVx9pcGMp1lC9DU9XC42Mns1MvHd+vgjGbp2NwuxkseM2vfICDzqcPzALxni60X9zs+DVvfrY9NScc7XXFd/FyJ2luE9hD2OIINWvI10IkZh8l0x+oSgr1I28d3T3I/wAdXL9PvyFlftZ8Jsz7QHQuoHPLu2W6tv0vFp1riaUyJC6H9RpbN8znWBgp7S777RNbubpshZ6x5DWtHalcMuIYOPTHiV51SvPEZ6R49P8AszolUULQirvcu9ObLnsfZJtAHZdFZMwDg+bm45tb/Y4rswuA285q0eG9+Mumh52Jxf8AE7J3n7Ll49vgW+KINaGtAa0CgAFAAMgBovcSSVkeO25O7M1JAIAQAgBACAEAIAQAgBACAEAIAQAgMWsAJIGJxPlT6KFFJt8SW2zJSQCAEAIAQAgBACAEBpbR2TDOPto2uIydk4dHDEeBWdSjCorSVzWlXqUvwdu+BBy7qvjJNlnc34JcQeV4UNOocvOn9LinejJx+O+aZ3x+oqWVWCfiu/ixXbXtd0Enq5IYHSZVDcKk04Af7V58qE6ctmUYN8dn/S9j0IQjUhtRlJLn/v5LPs3d8yFs1scJXChZEPu2cMKC8fADlqvWoYKzU6r2n7Lkjy62MSThRVlve9lkXeeeCAEAIAQAgBACAEAIAQAgBAC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124" name="Picture 4" descr="http://www.homelandnewsng.com/sites/default/files/field/image/Open_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00577"/>
            <a:ext cx="4680520" cy="285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683476"/>
              </p:ext>
            </p:extLst>
          </p:nvPr>
        </p:nvGraphicFramePr>
        <p:xfrm>
          <a:off x="460852" y="1053266"/>
          <a:ext cx="4860925" cy="4083558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701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reptunghi 3"/>
          <p:cNvSpPr/>
          <p:nvPr/>
        </p:nvSpPr>
        <p:spPr>
          <a:xfrm>
            <a:off x="2588989" y="1886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636498" y="51561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http://www.calificativ.ro/_files/Image/news/ghiozdanul%20unui%20elev%20nu%20trebuie%20sa%20depaseasca%20doua%20kilograme-22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672408" cy="36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1099448"/>
              </p:ext>
            </p:extLst>
          </p:nvPr>
        </p:nvGraphicFramePr>
        <p:xfrm>
          <a:off x="539552" y="1052736"/>
          <a:ext cx="4860925" cy="4206240"/>
        </p:xfrm>
        <a:graphic>
          <a:graphicData uri="http://schemas.openxmlformats.org/drawingml/2006/table">
            <a:tbl>
              <a:tblPr firstRow="1" firstCol="1" bandRow="1"/>
              <a:tblGrid>
                <a:gridCol w="539750"/>
                <a:gridCol w="539750"/>
                <a:gridCol w="540385"/>
                <a:gridCol w="539750"/>
                <a:gridCol w="540385"/>
                <a:gridCol w="539750"/>
                <a:gridCol w="540385"/>
                <a:gridCol w="540385"/>
                <a:gridCol w="54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Dreptunghi 3"/>
          <p:cNvSpPr/>
          <p:nvPr/>
        </p:nvSpPr>
        <p:spPr>
          <a:xfrm>
            <a:off x="2588989" y="188640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2636498" y="51561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ro-RO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3635896" y="4740677"/>
            <a:ext cx="50751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the topic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our lesson?</a:t>
            </a:r>
            <a:endParaRPr lang="ro-RO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6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WordArt 47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6605736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Lesson topic: 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SCHOOL</a:t>
            </a:r>
            <a:endParaRPr lang="ro-RO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98" name="WordArt 50"/>
          <p:cNvSpPr>
            <a:spLocks noChangeArrowheads="1" noChangeShapeType="1" noTextEdit="1"/>
          </p:cNvSpPr>
          <p:nvPr/>
        </p:nvSpPr>
        <p:spPr bwMode="auto">
          <a:xfrm>
            <a:off x="2411760" y="3861048"/>
            <a:ext cx="403244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5th</a:t>
            </a:r>
            <a:r>
              <a:rPr lang="ro-RO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  <a:r>
              <a:rPr lang="ro-RO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form</a:t>
            </a:r>
            <a:endParaRPr lang="ro-RO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99" name="WordArt 51" descr="Narrow vertical"/>
          <p:cNvSpPr>
            <a:spLocks noChangeArrowheads="1" noChangeShapeType="1" noTextEdit="1"/>
          </p:cNvSpPr>
          <p:nvPr/>
        </p:nvSpPr>
        <p:spPr bwMode="auto">
          <a:xfrm>
            <a:off x="773460" y="5334000"/>
            <a:ext cx="3276600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Teacher</a:t>
            </a:r>
            <a:r>
              <a:rPr lang="ro-RO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Mariana Ursu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01" y="0"/>
            <a:ext cx="91748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687" y="4659585"/>
            <a:ext cx="3347417" cy="21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94899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347864" y="1221397"/>
            <a:ext cx="547260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At 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the end of the lesson you should be </a:t>
            </a: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able to: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- name some new words connected with the topic;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- describe your school;</a:t>
            </a:r>
            <a:endParaRPr lang="ru-RU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 smtClean="0">
                <a:solidFill>
                  <a:srgbClr val="FFFFFF"/>
                </a:solidFill>
                <a:latin typeface="Verdana" pitchFamily="34" charset="0"/>
              </a:rPr>
              <a:t>-</a:t>
            </a: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 talk </a:t>
            </a:r>
            <a:r>
              <a:rPr lang="en-US" sz="2000" b="1" dirty="0">
                <a:solidFill>
                  <a:srgbClr val="FFFFFF"/>
                </a:solidFill>
                <a:latin typeface="Verdana" pitchFamily="34" charset="0"/>
              </a:rPr>
              <a:t>about </a:t>
            </a: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your school activities</a:t>
            </a:r>
            <a:r>
              <a:rPr lang="ro-RO" sz="2000" b="1" dirty="0" smtClean="0">
                <a:solidFill>
                  <a:srgbClr val="FFFFFF"/>
                </a:solidFill>
                <a:latin typeface="Verdana" pitchFamily="34" charset="0"/>
              </a:rPr>
              <a:t>;</a:t>
            </a:r>
            <a:endParaRPr lang="ru-RU" sz="2000" b="1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solidFill>
                  <a:srgbClr val="FFFFFF"/>
                </a:solidFill>
                <a:latin typeface="Verdana" pitchFamily="34" charset="0"/>
              </a:rPr>
              <a:t>- </a:t>
            </a:r>
            <a:r>
              <a:rPr lang="en-US" sz="2000" b="1" dirty="0" smtClean="0">
                <a:solidFill>
                  <a:srgbClr val="FFFFFF"/>
                </a:solidFill>
                <a:latin typeface="Verdana" pitchFamily="34" charset="0"/>
              </a:rPr>
              <a:t>compare the things, using the     correct form of the adjectives</a:t>
            </a:r>
            <a:r>
              <a:rPr lang="ro-RO" sz="2000" b="1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ro-RO" sz="20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558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sură">
  <a:themeElements>
    <a:clrScheme name="Fisură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isură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sură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ură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sură">
  <a:themeElements>
    <a:clrScheme name="Fisură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isură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sură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ură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396</Words>
  <Application>Microsoft Office PowerPoint</Application>
  <PresentationFormat>Экран (4:3)</PresentationFormat>
  <Paragraphs>325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Temă Office</vt:lpstr>
      <vt:lpstr>Default Design</vt:lpstr>
      <vt:lpstr>Fisură</vt:lpstr>
      <vt:lpstr>1_Fisură</vt:lpstr>
      <vt:lpstr>Use the pictures to complete the crossword and discover the topic of the lesson: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Complete the sentences with the words from Word Bank: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pictures to complete the crossword and discover the topic of the lesson:</dc:title>
  <dc:creator>User</dc:creator>
  <cp:lastModifiedBy>Admin</cp:lastModifiedBy>
  <cp:revision>26</cp:revision>
  <dcterms:created xsi:type="dcterms:W3CDTF">2015-11-19T20:36:35Z</dcterms:created>
  <dcterms:modified xsi:type="dcterms:W3CDTF">2020-10-07T19:50:28Z</dcterms:modified>
</cp:coreProperties>
</file>