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3" r:id="rId2"/>
    <p:sldId id="257" r:id="rId3"/>
    <p:sldId id="259" r:id="rId4"/>
    <p:sldId id="302" r:id="rId5"/>
    <p:sldId id="260" r:id="rId6"/>
    <p:sldId id="258" r:id="rId7"/>
    <p:sldId id="261" r:id="rId8"/>
    <p:sldId id="262" r:id="rId9"/>
    <p:sldId id="296" r:id="rId10"/>
    <p:sldId id="30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97016">
            <a:off x="-370633" y="2239088"/>
            <a:ext cx="8685531" cy="2375716"/>
          </a:xfrm>
        </p:spPr>
        <p:txBody>
          <a:bodyPr>
            <a:noAutofit/>
          </a:bodyPr>
          <a:lstStyle/>
          <a:p>
            <a:pPr algn="ctr"/>
            <a:r>
              <a:rPr lang="en-US" sz="13000" b="1" dirty="0">
                <a:solidFill>
                  <a:srgbClr val="FFC000"/>
                </a:solidFill>
                <a:latin typeface="Mistral" panose="03090702030407020403" pitchFamily="66" charset="0"/>
              </a:rPr>
              <a:t>Verb forms!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93684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26" y="665506"/>
            <a:ext cx="8458766" cy="51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4315" y="38892"/>
            <a:ext cx="5950226" cy="1642958"/>
          </a:xfrm>
        </p:spPr>
        <p:txBody>
          <a:bodyPr>
            <a:normAutofit/>
          </a:bodyPr>
          <a:lstStyle/>
          <a:p>
            <a:r>
              <a:rPr lang="en-US" sz="8800" b="1" dirty="0"/>
              <a:t>Susan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Young-girl-reading-in-lib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197" y="1681850"/>
            <a:ext cx="8071403" cy="48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6487" y="471189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John</a:t>
            </a:r>
          </a:p>
          <a:p>
            <a:endParaRPr lang="en-US" sz="5400" dirty="0"/>
          </a:p>
        </p:txBody>
      </p:sp>
      <p:pic>
        <p:nvPicPr>
          <p:cNvPr id="2" name="Picture 1" descr="boy, with back pack, running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219397"/>
            <a:ext cx="4333461" cy="65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00128"/>
            <a:ext cx="8786191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Mary and Sarah</a:t>
            </a:r>
          </a:p>
          <a:p>
            <a:endParaRPr lang="en-US" sz="5400" dirty="0"/>
          </a:p>
        </p:txBody>
      </p:sp>
      <p:pic>
        <p:nvPicPr>
          <p:cNvPr id="2" name="Picture 1" descr="... ://www.more4kids.info/UserFiles/Image/teen-girls-playing-soccer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80" y="1541453"/>
            <a:ext cx="7598620" cy="50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4348" y="120006"/>
            <a:ext cx="8454887" cy="1596151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David and Steve</a:t>
            </a:r>
          </a:p>
          <a:p>
            <a:endParaRPr lang="en-US" sz="5400" dirty="0"/>
          </a:p>
        </p:txBody>
      </p:sp>
      <p:pic>
        <p:nvPicPr>
          <p:cNvPr id="2" name="Picture 1" descr="Two Boys Riding Bicycles On Rural Road, Editorial Stock Photo - Ima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2" y="1380280"/>
            <a:ext cx="8275983" cy="60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6056243" cy="2292628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9600" b="1" dirty="0"/>
              <a:t>The girl</a:t>
            </a:r>
          </a:p>
        </p:txBody>
      </p:sp>
      <p:pic>
        <p:nvPicPr>
          <p:cNvPr id="2" name="Picture 1" descr="Little girl asking a question to the teacher Photo | Free 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5" y="132520"/>
            <a:ext cx="4358102" cy="65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70" y="145565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The children</a:t>
            </a:r>
          </a:p>
        </p:txBody>
      </p:sp>
      <p:pic>
        <p:nvPicPr>
          <p:cNvPr id="2" name="Picture 1" descr="Children Drawing Stock Photography - Image: 18105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9" y="1605915"/>
            <a:ext cx="7870135" cy="57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7286" y="242035"/>
            <a:ext cx="6851375" cy="17855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The boy</a:t>
            </a:r>
          </a:p>
        </p:txBody>
      </p:sp>
      <p:pic>
        <p:nvPicPr>
          <p:cNvPr id="2" name="Picture 1" descr="boy, playing piano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1869156"/>
            <a:ext cx="7248939" cy="48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6607" y="-159026"/>
            <a:ext cx="10005393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Alex and Angela</a:t>
            </a:r>
          </a:p>
        </p:txBody>
      </p:sp>
      <p:pic>
        <p:nvPicPr>
          <p:cNvPr id="2" name="Picture 1" descr="young boy and girl talking and enjoying each other. They are sitting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1395123"/>
            <a:ext cx="7315201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535</TotalTime>
  <Words>23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Mistral</vt:lpstr>
      <vt:lpstr>Wingdings 3</vt:lpstr>
      <vt:lpstr>Slice</vt:lpstr>
      <vt:lpstr>Verb forms!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61</cp:revision>
  <dcterms:created xsi:type="dcterms:W3CDTF">2016-07-26T16:38:37Z</dcterms:created>
  <dcterms:modified xsi:type="dcterms:W3CDTF">2016-11-22T16:59:40Z</dcterms:modified>
</cp:coreProperties>
</file>