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4" r:id="rId3"/>
    <p:sldId id="263" r:id="rId4"/>
    <p:sldId id="262" r:id="rId5"/>
    <p:sldId id="265" r:id="rId6"/>
    <p:sldId id="275" r:id="rId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u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22" name="Subtitlu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20" name="Substituent subsol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Dreptunghi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  <p:sp>
        <p:nvSpPr>
          <p:cNvPr id="6" name="Dreptunghi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  <p:sp>
        <p:nvSpPr>
          <p:cNvPr id="8" name="Dreptunghi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9" name="Schemă logică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ă logică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dială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or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ubstituent titl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stituent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24" name="Substituent dată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C040E3-F5C3-4A33-865C-D9B35941683A}" type="datetimeFigureOut">
              <a:rPr lang="ro-RO" smtClean="0"/>
              <a:t>21.01.2018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o-RO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8C80EC-8342-4188-B865-85C92736FC7C}" type="slidenum">
              <a:rPr lang="ro-RO" smtClean="0"/>
              <a:t>‹#›</a:t>
            </a:fld>
            <a:endParaRPr lang="ro-RO"/>
          </a:p>
        </p:txBody>
      </p:sp>
      <p:sp>
        <p:nvSpPr>
          <p:cNvPr id="15" name="Dreptunghi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7937"/>
            <a:ext cx="26642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reptunghi 3"/>
          <p:cNvSpPr/>
          <p:nvPr/>
        </p:nvSpPr>
        <p:spPr>
          <a:xfrm>
            <a:off x="1297182" y="2564904"/>
            <a:ext cx="7595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Do you recognize the persons in the pictures?</a:t>
            </a:r>
            <a:endParaRPr lang="ro-RO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 descr="Imagini pentru help people in n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56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Dreptunghi 4"/>
          <p:cNvSpPr/>
          <p:nvPr/>
        </p:nvSpPr>
        <p:spPr>
          <a:xfrm>
            <a:off x="1835696" y="249167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Superman</a:t>
            </a:r>
            <a:endParaRPr lang="ro-RO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6386"/>
            <a:ext cx="7560840" cy="521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43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Dreptunghi 3"/>
          <p:cNvSpPr/>
          <p:nvPr/>
        </p:nvSpPr>
        <p:spPr>
          <a:xfrm>
            <a:off x="1331640" y="26064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and                 Ironman</a:t>
            </a:r>
            <a:r>
              <a:rPr lang="ro-RO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8425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reptunghi 1"/>
          <p:cNvSpPr/>
          <p:nvPr/>
        </p:nvSpPr>
        <p:spPr>
          <a:xfrm>
            <a:off x="1547664" y="329297"/>
            <a:ext cx="7410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dirty="0">
                <a:solidFill>
                  <a:srgbClr val="475A8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Batman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162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Dreptunghi 3"/>
          <p:cNvSpPr/>
          <p:nvPr/>
        </p:nvSpPr>
        <p:spPr>
          <a:xfrm>
            <a:off x="1169368" y="36575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Wonder Woman</a:t>
            </a:r>
            <a:endParaRPr lang="ro-RO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1196752"/>
            <a:ext cx="7813376" cy="507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3205939" y="324091"/>
            <a:ext cx="3497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4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Spider-Man </a:t>
            </a:r>
            <a:endParaRPr lang="ro-RO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776864" cy="52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90076"/>
            <a:ext cx="6808102" cy="45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țiu">
  <a:themeElements>
    <a:clrScheme name="Solstițiu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țiu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țiu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17</Words>
  <Application>Microsoft Office PowerPoint</Application>
  <PresentationFormat>Expunere pe ecran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6</vt:i4>
      </vt:variant>
    </vt:vector>
  </HeadingPairs>
  <TitlesOfParts>
    <vt:vector size="7" baseType="lpstr">
      <vt:lpstr>Solstițiu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 Teressa, a small, quiet woman who did huge doings</dc:title>
  <dc:creator>User</dc:creator>
  <cp:lastModifiedBy>User</cp:lastModifiedBy>
  <cp:revision>25</cp:revision>
  <dcterms:created xsi:type="dcterms:W3CDTF">2017-11-23T17:50:48Z</dcterms:created>
  <dcterms:modified xsi:type="dcterms:W3CDTF">2018-01-21T11:27:02Z</dcterms:modified>
</cp:coreProperties>
</file>