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61" r:id="rId2"/>
    <p:sldId id="257" r:id="rId3"/>
    <p:sldId id="258" r:id="rId4"/>
    <p:sldId id="260" r:id="rId5"/>
    <p:sldId id="259" r:id="rId6"/>
    <p:sldId id="262" r:id="rId7"/>
    <p:sldId id="269" r:id="rId8"/>
    <p:sldId id="270" r:id="rId9"/>
    <p:sldId id="271" r:id="rId10"/>
    <p:sldId id="272" r:id="rId11"/>
    <p:sldId id="274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52" autoAdjust="0"/>
    <p:restoredTop sz="94671" autoAdjust="0"/>
  </p:normalViewPr>
  <p:slideViewPr>
    <p:cSldViewPr>
      <p:cViewPr varScale="1">
        <p:scale>
          <a:sx n="83" d="100"/>
          <a:sy n="83" d="100"/>
        </p:scale>
        <p:origin x="-145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6B386D-2951-4930-881B-ACEEA4D2DDA1}" type="doc">
      <dgm:prSet loTypeId="urn:microsoft.com/office/officeart/2005/8/layout/process2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o-RO"/>
        </a:p>
      </dgm:t>
    </dgm:pt>
    <dgm:pt modelId="{C6004C7E-91C5-40B6-B6D8-5EFE01122141}">
      <dgm:prSet phldrT="[Text]" custT="1"/>
      <dgm:spPr/>
      <dgm:t>
        <a:bodyPr/>
        <a:lstStyle/>
        <a:p>
          <a:r>
            <a:rPr lang="en-US" sz="4400" b="1" dirty="0" smtClean="0"/>
            <a:t>PERSONALITIES</a:t>
          </a:r>
          <a:endParaRPr lang="ro-RO" sz="4400" b="1" dirty="0"/>
        </a:p>
      </dgm:t>
    </dgm:pt>
    <dgm:pt modelId="{64C58E06-2859-43BD-A481-A97935B95C73}" type="parTrans" cxnId="{62130855-3E1D-4585-966F-A6F6DF0AF8B2}">
      <dgm:prSet/>
      <dgm:spPr/>
      <dgm:t>
        <a:bodyPr/>
        <a:lstStyle/>
        <a:p>
          <a:endParaRPr lang="ro-RO"/>
        </a:p>
      </dgm:t>
    </dgm:pt>
    <dgm:pt modelId="{EA1CA707-13EE-4A84-9388-07FAA1E6ED68}" type="sibTrans" cxnId="{62130855-3E1D-4585-966F-A6F6DF0AF8B2}">
      <dgm:prSet/>
      <dgm:spPr/>
      <dgm:t>
        <a:bodyPr/>
        <a:lstStyle/>
        <a:p>
          <a:endParaRPr lang="ro-RO"/>
        </a:p>
      </dgm:t>
    </dgm:pt>
    <dgm:pt modelId="{3B800EED-D818-4C24-B69F-F4153005BACA}">
      <dgm:prSet phldrT="[Text]" custT="1"/>
      <dgm:spPr/>
      <dgm:t>
        <a:bodyPr/>
        <a:lstStyle/>
        <a:p>
          <a:r>
            <a:rPr lang="en-US" sz="5400" b="1" dirty="0" smtClean="0"/>
            <a:t>The UK</a:t>
          </a:r>
          <a:endParaRPr lang="ro-RO" sz="5400" b="1" dirty="0"/>
        </a:p>
      </dgm:t>
    </dgm:pt>
    <dgm:pt modelId="{39FAD10F-10F0-4CFD-AC6B-EBDC6CC1BAD2}" type="parTrans" cxnId="{E30F84B8-CE01-4808-800D-2F96602D8A8D}">
      <dgm:prSet/>
      <dgm:spPr/>
      <dgm:t>
        <a:bodyPr/>
        <a:lstStyle/>
        <a:p>
          <a:endParaRPr lang="ro-RO"/>
        </a:p>
      </dgm:t>
    </dgm:pt>
    <dgm:pt modelId="{1805C445-AA17-4705-9474-6DEFD249F587}" type="sibTrans" cxnId="{E30F84B8-CE01-4808-800D-2F96602D8A8D}">
      <dgm:prSet/>
      <dgm:spPr/>
      <dgm:t>
        <a:bodyPr/>
        <a:lstStyle/>
        <a:p>
          <a:endParaRPr lang="ro-RO"/>
        </a:p>
      </dgm:t>
    </dgm:pt>
    <dgm:pt modelId="{92CA3BAF-71AB-417C-B4B1-9639B93FA8CC}">
      <dgm:prSet phldrT="[Text]"/>
      <dgm:spPr/>
      <dgm:t>
        <a:bodyPr/>
        <a:lstStyle/>
        <a:p>
          <a:r>
            <a:rPr lang="en-US" b="1" dirty="0" smtClean="0"/>
            <a:t>SEAPORTS</a:t>
          </a:r>
          <a:endParaRPr lang="ro-RO" b="1" dirty="0"/>
        </a:p>
      </dgm:t>
    </dgm:pt>
    <dgm:pt modelId="{6DDE6C82-03EF-4C85-85A2-C7C5CAF5FECB}" type="parTrans" cxnId="{1F51B40F-551F-4ACE-BF18-1597C209905C}">
      <dgm:prSet/>
      <dgm:spPr/>
      <dgm:t>
        <a:bodyPr/>
        <a:lstStyle/>
        <a:p>
          <a:endParaRPr lang="ro-RO"/>
        </a:p>
      </dgm:t>
    </dgm:pt>
    <dgm:pt modelId="{BAA780D4-3AFD-4547-A200-F3EDAFE93041}" type="sibTrans" cxnId="{1F51B40F-551F-4ACE-BF18-1597C209905C}">
      <dgm:prSet/>
      <dgm:spPr/>
      <dgm:t>
        <a:bodyPr/>
        <a:lstStyle/>
        <a:p>
          <a:endParaRPr lang="ro-RO"/>
        </a:p>
      </dgm:t>
    </dgm:pt>
    <dgm:pt modelId="{9675D75F-5A37-453B-8C58-E35D4D83C3E4}">
      <dgm:prSet phldrT="[Text]"/>
      <dgm:spPr/>
      <dgm:t>
        <a:bodyPr/>
        <a:lstStyle/>
        <a:p>
          <a:r>
            <a:rPr lang="en-US" b="1" dirty="0" smtClean="0"/>
            <a:t>HOUSING</a:t>
          </a:r>
          <a:endParaRPr lang="ro-RO" b="1" dirty="0"/>
        </a:p>
      </dgm:t>
    </dgm:pt>
    <dgm:pt modelId="{2EA1CD85-C0C7-48EF-B598-89147FCEB716}" type="parTrans" cxnId="{D1A1200C-C361-4ED2-AAC5-57087AD73BCC}">
      <dgm:prSet/>
      <dgm:spPr/>
      <dgm:t>
        <a:bodyPr/>
        <a:lstStyle/>
        <a:p>
          <a:endParaRPr lang="ro-RO"/>
        </a:p>
      </dgm:t>
    </dgm:pt>
    <dgm:pt modelId="{BF1CDB4E-C5E2-42A3-B0EE-548D3AFA6335}" type="sibTrans" cxnId="{D1A1200C-C361-4ED2-AAC5-57087AD73BCC}">
      <dgm:prSet/>
      <dgm:spPr/>
      <dgm:t>
        <a:bodyPr/>
        <a:lstStyle/>
        <a:p>
          <a:endParaRPr lang="ro-RO"/>
        </a:p>
      </dgm:t>
    </dgm:pt>
    <dgm:pt modelId="{EA841E61-EACA-4760-99A8-40ADFA0195A9}">
      <dgm:prSet phldrT="[Text]"/>
      <dgm:spPr/>
      <dgm:t>
        <a:bodyPr/>
        <a:lstStyle/>
        <a:p>
          <a:r>
            <a:rPr lang="en-US" b="1" dirty="0" smtClean="0"/>
            <a:t>GRAMMAR</a:t>
          </a:r>
          <a:endParaRPr lang="ro-RO" b="1" dirty="0"/>
        </a:p>
      </dgm:t>
    </dgm:pt>
    <dgm:pt modelId="{C3007911-847C-4AD4-BC0B-AA08EA1D38A6}" type="parTrans" cxnId="{B1DC7A99-8E4F-449B-A88C-3887D96549F6}">
      <dgm:prSet/>
      <dgm:spPr/>
      <dgm:t>
        <a:bodyPr/>
        <a:lstStyle/>
        <a:p>
          <a:endParaRPr lang="ro-RO"/>
        </a:p>
      </dgm:t>
    </dgm:pt>
    <dgm:pt modelId="{2304D45F-949A-4F1D-BAC3-50B5D1AA90A2}" type="sibTrans" cxnId="{B1DC7A99-8E4F-449B-A88C-3887D96549F6}">
      <dgm:prSet/>
      <dgm:spPr/>
      <dgm:t>
        <a:bodyPr/>
        <a:lstStyle/>
        <a:p>
          <a:endParaRPr lang="ro-RO"/>
        </a:p>
      </dgm:t>
    </dgm:pt>
    <dgm:pt modelId="{82592CBB-1085-49DC-8220-D8C7335BD701}" type="pres">
      <dgm:prSet presAssocID="{6D6B386D-2951-4930-881B-ACEEA4D2DDA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999750F8-0B19-438E-8725-A7B185144804}" type="pres">
      <dgm:prSet presAssocID="{C6004C7E-91C5-40B6-B6D8-5EFE01122141}" presName="node" presStyleLbl="node1" presStyleIdx="0" presStyleCnt="5" custScaleX="11553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A908E57-D62A-4195-B183-E6CBBA1DCFAC}" type="pres">
      <dgm:prSet presAssocID="{EA1CA707-13EE-4A84-9388-07FAA1E6ED68}" presName="sibTrans" presStyleLbl="sibTrans2D1" presStyleIdx="0" presStyleCnt="4"/>
      <dgm:spPr/>
      <dgm:t>
        <a:bodyPr/>
        <a:lstStyle/>
        <a:p>
          <a:endParaRPr lang="ro-RO"/>
        </a:p>
      </dgm:t>
    </dgm:pt>
    <dgm:pt modelId="{06A68B65-5C9D-482A-9801-4B178350E724}" type="pres">
      <dgm:prSet presAssocID="{EA1CA707-13EE-4A84-9388-07FAA1E6ED68}" presName="connectorText" presStyleLbl="sibTrans2D1" presStyleIdx="0" presStyleCnt="4"/>
      <dgm:spPr/>
      <dgm:t>
        <a:bodyPr/>
        <a:lstStyle/>
        <a:p>
          <a:endParaRPr lang="ro-RO"/>
        </a:p>
      </dgm:t>
    </dgm:pt>
    <dgm:pt modelId="{EC8CC6D0-83EC-48F8-AA8F-A9116C3BCFA1}" type="pres">
      <dgm:prSet presAssocID="{3B800EED-D818-4C24-B69F-F4153005BACA}" presName="node" presStyleLbl="node1" presStyleIdx="1" presStyleCnt="5" custScaleX="11610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E7E9C9F-367A-47AF-A257-2902AE0A1688}" type="pres">
      <dgm:prSet presAssocID="{1805C445-AA17-4705-9474-6DEFD249F587}" presName="sibTrans" presStyleLbl="sibTrans2D1" presStyleIdx="1" presStyleCnt="4"/>
      <dgm:spPr/>
      <dgm:t>
        <a:bodyPr/>
        <a:lstStyle/>
        <a:p>
          <a:endParaRPr lang="ro-RO"/>
        </a:p>
      </dgm:t>
    </dgm:pt>
    <dgm:pt modelId="{92B1FF62-1842-4560-8FBE-31C5B8D4AC8D}" type="pres">
      <dgm:prSet presAssocID="{1805C445-AA17-4705-9474-6DEFD249F587}" presName="connectorText" presStyleLbl="sibTrans2D1" presStyleIdx="1" presStyleCnt="4"/>
      <dgm:spPr/>
      <dgm:t>
        <a:bodyPr/>
        <a:lstStyle/>
        <a:p>
          <a:endParaRPr lang="ro-RO"/>
        </a:p>
      </dgm:t>
    </dgm:pt>
    <dgm:pt modelId="{4F968DF5-53EA-4627-B196-9F321B539438}" type="pres">
      <dgm:prSet presAssocID="{92CA3BAF-71AB-417C-B4B1-9639B93FA8CC}" presName="node" presStyleLbl="node1" presStyleIdx="2" presStyleCnt="5" custScaleX="11191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9C96059-B0EE-4D6D-BDB6-19400CDDB72A}" type="pres">
      <dgm:prSet presAssocID="{BAA780D4-3AFD-4547-A200-F3EDAFE93041}" presName="sibTrans" presStyleLbl="sibTrans2D1" presStyleIdx="2" presStyleCnt="4"/>
      <dgm:spPr/>
      <dgm:t>
        <a:bodyPr/>
        <a:lstStyle/>
        <a:p>
          <a:endParaRPr lang="ro-RO"/>
        </a:p>
      </dgm:t>
    </dgm:pt>
    <dgm:pt modelId="{76A21645-4A86-44E6-8F37-6C7ABD7A6289}" type="pres">
      <dgm:prSet presAssocID="{BAA780D4-3AFD-4547-A200-F3EDAFE93041}" presName="connectorText" presStyleLbl="sibTrans2D1" presStyleIdx="2" presStyleCnt="4"/>
      <dgm:spPr/>
      <dgm:t>
        <a:bodyPr/>
        <a:lstStyle/>
        <a:p>
          <a:endParaRPr lang="ro-RO"/>
        </a:p>
      </dgm:t>
    </dgm:pt>
    <dgm:pt modelId="{1D41F775-2ADB-4A97-AB63-DAD46FFDF624}" type="pres">
      <dgm:prSet presAssocID="{9675D75F-5A37-453B-8C58-E35D4D83C3E4}" presName="node" presStyleLbl="node1" presStyleIdx="3" presStyleCnt="5" custScaleX="11191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BF920DC-E20C-4840-977E-7677A64FE3AD}" type="pres">
      <dgm:prSet presAssocID="{BF1CDB4E-C5E2-42A3-B0EE-548D3AFA6335}" presName="sibTrans" presStyleLbl="sibTrans2D1" presStyleIdx="3" presStyleCnt="4"/>
      <dgm:spPr/>
      <dgm:t>
        <a:bodyPr/>
        <a:lstStyle/>
        <a:p>
          <a:endParaRPr lang="ro-RO"/>
        </a:p>
      </dgm:t>
    </dgm:pt>
    <dgm:pt modelId="{ED6ED017-A156-4346-9370-66D8A6400C1D}" type="pres">
      <dgm:prSet presAssocID="{BF1CDB4E-C5E2-42A3-B0EE-548D3AFA6335}" presName="connectorText" presStyleLbl="sibTrans2D1" presStyleIdx="3" presStyleCnt="4"/>
      <dgm:spPr/>
      <dgm:t>
        <a:bodyPr/>
        <a:lstStyle/>
        <a:p>
          <a:endParaRPr lang="ro-RO"/>
        </a:p>
      </dgm:t>
    </dgm:pt>
    <dgm:pt modelId="{95501B47-2DE7-45A3-BE7F-8B1AE6A79AED}" type="pres">
      <dgm:prSet presAssocID="{EA841E61-EACA-4760-99A8-40ADFA0195A9}" presName="node" presStyleLbl="node1" presStyleIdx="4" presStyleCnt="5" custScaleX="11191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B364B089-890C-404A-85FD-CDAF015AF3F3}" type="presOf" srcId="{1805C445-AA17-4705-9474-6DEFD249F587}" destId="{92B1FF62-1842-4560-8FBE-31C5B8D4AC8D}" srcOrd="1" destOrd="0" presId="urn:microsoft.com/office/officeart/2005/8/layout/process2"/>
    <dgm:cxn modelId="{B1DC7A99-8E4F-449B-A88C-3887D96549F6}" srcId="{6D6B386D-2951-4930-881B-ACEEA4D2DDA1}" destId="{EA841E61-EACA-4760-99A8-40ADFA0195A9}" srcOrd="4" destOrd="0" parTransId="{C3007911-847C-4AD4-BC0B-AA08EA1D38A6}" sibTransId="{2304D45F-949A-4F1D-BAC3-50B5D1AA90A2}"/>
    <dgm:cxn modelId="{3553FFC7-07D3-4C7C-AE6A-BC22D5F1A00A}" type="presOf" srcId="{3B800EED-D818-4C24-B69F-F4153005BACA}" destId="{EC8CC6D0-83EC-48F8-AA8F-A9116C3BCFA1}" srcOrd="0" destOrd="0" presId="urn:microsoft.com/office/officeart/2005/8/layout/process2"/>
    <dgm:cxn modelId="{30EC9701-834D-44AC-A3AB-B7422B5EF126}" type="presOf" srcId="{BAA780D4-3AFD-4547-A200-F3EDAFE93041}" destId="{F9C96059-B0EE-4D6D-BDB6-19400CDDB72A}" srcOrd="0" destOrd="0" presId="urn:microsoft.com/office/officeart/2005/8/layout/process2"/>
    <dgm:cxn modelId="{BED04C0C-E7D6-44F5-804B-93F32293A269}" type="presOf" srcId="{BF1CDB4E-C5E2-42A3-B0EE-548D3AFA6335}" destId="{4BF920DC-E20C-4840-977E-7677A64FE3AD}" srcOrd="0" destOrd="0" presId="urn:microsoft.com/office/officeart/2005/8/layout/process2"/>
    <dgm:cxn modelId="{D1A1200C-C361-4ED2-AAC5-57087AD73BCC}" srcId="{6D6B386D-2951-4930-881B-ACEEA4D2DDA1}" destId="{9675D75F-5A37-453B-8C58-E35D4D83C3E4}" srcOrd="3" destOrd="0" parTransId="{2EA1CD85-C0C7-48EF-B598-89147FCEB716}" sibTransId="{BF1CDB4E-C5E2-42A3-B0EE-548D3AFA6335}"/>
    <dgm:cxn modelId="{7F9CCA7C-6913-4AD9-A0E0-ED86B2CEA4BF}" type="presOf" srcId="{BF1CDB4E-C5E2-42A3-B0EE-548D3AFA6335}" destId="{ED6ED017-A156-4346-9370-66D8A6400C1D}" srcOrd="1" destOrd="0" presId="urn:microsoft.com/office/officeart/2005/8/layout/process2"/>
    <dgm:cxn modelId="{074494E9-955C-4BCF-9FC9-DCC7A5F07F8E}" type="presOf" srcId="{6D6B386D-2951-4930-881B-ACEEA4D2DDA1}" destId="{82592CBB-1085-49DC-8220-D8C7335BD701}" srcOrd="0" destOrd="0" presId="urn:microsoft.com/office/officeart/2005/8/layout/process2"/>
    <dgm:cxn modelId="{FCEC45E9-4FF8-45D1-9E8B-620A8F07293C}" type="presOf" srcId="{EA1CA707-13EE-4A84-9388-07FAA1E6ED68}" destId="{06A68B65-5C9D-482A-9801-4B178350E724}" srcOrd="1" destOrd="0" presId="urn:microsoft.com/office/officeart/2005/8/layout/process2"/>
    <dgm:cxn modelId="{62130855-3E1D-4585-966F-A6F6DF0AF8B2}" srcId="{6D6B386D-2951-4930-881B-ACEEA4D2DDA1}" destId="{C6004C7E-91C5-40B6-B6D8-5EFE01122141}" srcOrd="0" destOrd="0" parTransId="{64C58E06-2859-43BD-A481-A97935B95C73}" sibTransId="{EA1CA707-13EE-4A84-9388-07FAA1E6ED68}"/>
    <dgm:cxn modelId="{B8E4D854-BD45-4BB5-A854-3225C9ED36FC}" type="presOf" srcId="{C6004C7E-91C5-40B6-B6D8-5EFE01122141}" destId="{999750F8-0B19-438E-8725-A7B185144804}" srcOrd="0" destOrd="0" presId="urn:microsoft.com/office/officeart/2005/8/layout/process2"/>
    <dgm:cxn modelId="{47C43713-ACB8-4288-B7D7-78446E9CF3CF}" type="presOf" srcId="{BAA780D4-3AFD-4547-A200-F3EDAFE93041}" destId="{76A21645-4A86-44E6-8F37-6C7ABD7A6289}" srcOrd="1" destOrd="0" presId="urn:microsoft.com/office/officeart/2005/8/layout/process2"/>
    <dgm:cxn modelId="{074BFF73-476E-4600-9D57-4CFD2D34F588}" type="presOf" srcId="{EA841E61-EACA-4760-99A8-40ADFA0195A9}" destId="{95501B47-2DE7-45A3-BE7F-8B1AE6A79AED}" srcOrd="0" destOrd="0" presId="urn:microsoft.com/office/officeart/2005/8/layout/process2"/>
    <dgm:cxn modelId="{6A7E39FC-C238-44E8-9BC2-11C34B5A882D}" type="presOf" srcId="{92CA3BAF-71AB-417C-B4B1-9639B93FA8CC}" destId="{4F968DF5-53EA-4627-B196-9F321B539438}" srcOrd="0" destOrd="0" presId="urn:microsoft.com/office/officeart/2005/8/layout/process2"/>
    <dgm:cxn modelId="{79DDA9B3-AA86-48BE-8B12-FBD86D1DA227}" type="presOf" srcId="{1805C445-AA17-4705-9474-6DEFD249F587}" destId="{9E7E9C9F-367A-47AF-A257-2902AE0A1688}" srcOrd="0" destOrd="0" presId="urn:microsoft.com/office/officeart/2005/8/layout/process2"/>
    <dgm:cxn modelId="{5B563611-2E06-416E-B1BF-517DD8012805}" type="presOf" srcId="{EA1CA707-13EE-4A84-9388-07FAA1E6ED68}" destId="{5A908E57-D62A-4195-B183-E6CBBA1DCFAC}" srcOrd="0" destOrd="0" presId="urn:microsoft.com/office/officeart/2005/8/layout/process2"/>
    <dgm:cxn modelId="{E30F84B8-CE01-4808-800D-2F96602D8A8D}" srcId="{6D6B386D-2951-4930-881B-ACEEA4D2DDA1}" destId="{3B800EED-D818-4C24-B69F-F4153005BACA}" srcOrd="1" destOrd="0" parTransId="{39FAD10F-10F0-4CFD-AC6B-EBDC6CC1BAD2}" sibTransId="{1805C445-AA17-4705-9474-6DEFD249F587}"/>
    <dgm:cxn modelId="{1F51B40F-551F-4ACE-BF18-1597C209905C}" srcId="{6D6B386D-2951-4930-881B-ACEEA4D2DDA1}" destId="{92CA3BAF-71AB-417C-B4B1-9639B93FA8CC}" srcOrd="2" destOrd="0" parTransId="{6DDE6C82-03EF-4C85-85A2-C7C5CAF5FECB}" sibTransId="{BAA780D4-3AFD-4547-A200-F3EDAFE93041}"/>
    <dgm:cxn modelId="{8C54F707-2F6E-453D-A2D3-B2613F5AB7A8}" type="presOf" srcId="{9675D75F-5A37-453B-8C58-E35D4D83C3E4}" destId="{1D41F775-2ADB-4A97-AB63-DAD46FFDF624}" srcOrd="0" destOrd="0" presId="urn:microsoft.com/office/officeart/2005/8/layout/process2"/>
    <dgm:cxn modelId="{37A35539-BDDB-4E55-889D-B4B365C61886}" type="presParOf" srcId="{82592CBB-1085-49DC-8220-D8C7335BD701}" destId="{999750F8-0B19-438E-8725-A7B185144804}" srcOrd="0" destOrd="0" presId="urn:microsoft.com/office/officeart/2005/8/layout/process2"/>
    <dgm:cxn modelId="{C83E61AF-D77A-4516-B74F-F2F35B8B4908}" type="presParOf" srcId="{82592CBB-1085-49DC-8220-D8C7335BD701}" destId="{5A908E57-D62A-4195-B183-E6CBBA1DCFAC}" srcOrd="1" destOrd="0" presId="urn:microsoft.com/office/officeart/2005/8/layout/process2"/>
    <dgm:cxn modelId="{C28FF933-B347-4A53-90CA-ADB78DEE04C4}" type="presParOf" srcId="{5A908E57-D62A-4195-B183-E6CBBA1DCFAC}" destId="{06A68B65-5C9D-482A-9801-4B178350E724}" srcOrd="0" destOrd="0" presId="urn:microsoft.com/office/officeart/2005/8/layout/process2"/>
    <dgm:cxn modelId="{C0DCE819-1C4B-410A-B1DA-6F64775551AF}" type="presParOf" srcId="{82592CBB-1085-49DC-8220-D8C7335BD701}" destId="{EC8CC6D0-83EC-48F8-AA8F-A9116C3BCFA1}" srcOrd="2" destOrd="0" presId="urn:microsoft.com/office/officeart/2005/8/layout/process2"/>
    <dgm:cxn modelId="{D6210E2C-2F9E-4629-BE93-10B44918BADF}" type="presParOf" srcId="{82592CBB-1085-49DC-8220-D8C7335BD701}" destId="{9E7E9C9F-367A-47AF-A257-2902AE0A1688}" srcOrd="3" destOrd="0" presId="urn:microsoft.com/office/officeart/2005/8/layout/process2"/>
    <dgm:cxn modelId="{B53FCAF0-C5AE-461F-89F1-BC4697E35746}" type="presParOf" srcId="{9E7E9C9F-367A-47AF-A257-2902AE0A1688}" destId="{92B1FF62-1842-4560-8FBE-31C5B8D4AC8D}" srcOrd="0" destOrd="0" presId="urn:microsoft.com/office/officeart/2005/8/layout/process2"/>
    <dgm:cxn modelId="{F4963285-7EE7-45DD-AB6E-CA94E2A15BED}" type="presParOf" srcId="{82592CBB-1085-49DC-8220-D8C7335BD701}" destId="{4F968DF5-53EA-4627-B196-9F321B539438}" srcOrd="4" destOrd="0" presId="urn:microsoft.com/office/officeart/2005/8/layout/process2"/>
    <dgm:cxn modelId="{F1CDF4CA-CE66-4060-BF73-DE0C793FC9B2}" type="presParOf" srcId="{82592CBB-1085-49DC-8220-D8C7335BD701}" destId="{F9C96059-B0EE-4D6D-BDB6-19400CDDB72A}" srcOrd="5" destOrd="0" presId="urn:microsoft.com/office/officeart/2005/8/layout/process2"/>
    <dgm:cxn modelId="{B8064764-4436-4F1D-BADD-B6684888468F}" type="presParOf" srcId="{F9C96059-B0EE-4D6D-BDB6-19400CDDB72A}" destId="{76A21645-4A86-44E6-8F37-6C7ABD7A6289}" srcOrd="0" destOrd="0" presId="urn:microsoft.com/office/officeart/2005/8/layout/process2"/>
    <dgm:cxn modelId="{8EF1F91D-CDFE-4AC7-9A0C-992DF5733DEF}" type="presParOf" srcId="{82592CBB-1085-49DC-8220-D8C7335BD701}" destId="{1D41F775-2ADB-4A97-AB63-DAD46FFDF624}" srcOrd="6" destOrd="0" presId="urn:microsoft.com/office/officeart/2005/8/layout/process2"/>
    <dgm:cxn modelId="{EA13CD4F-D239-4404-95D6-1A7CA4096640}" type="presParOf" srcId="{82592CBB-1085-49DC-8220-D8C7335BD701}" destId="{4BF920DC-E20C-4840-977E-7677A64FE3AD}" srcOrd="7" destOrd="0" presId="urn:microsoft.com/office/officeart/2005/8/layout/process2"/>
    <dgm:cxn modelId="{5992D560-3B29-4FD8-BB11-2FEF5303F986}" type="presParOf" srcId="{4BF920DC-E20C-4840-977E-7677A64FE3AD}" destId="{ED6ED017-A156-4346-9370-66D8A6400C1D}" srcOrd="0" destOrd="0" presId="urn:microsoft.com/office/officeart/2005/8/layout/process2"/>
    <dgm:cxn modelId="{07A0875D-BF3F-46F7-AC99-F18E5B6B4B90}" type="presParOf" srcId="{82592CBB-1085-49DC-8220-D8C7335BD701}" destId="{95501B47-2DE7-45A3-BE7F-8B1AE6A79AED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750F8-0B19-438E-8725-A7B185144804}">
      <dsp:nvSpPr>
        <dsp:cNvPr id="0" name=""/>
        <dsp:cNvSpPr/>
      </dsp:nvSpPr>
      <dsp:spPr>
        <a:xfrm>
          <a:off x="9085" y="3910"/>
          <a:ext cx="3689732" cy="914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/>
            <a:t>PERSONALITIES</a:t>
          </a:r>
          <a:endParaRPr lang="ro-RO" sz="4400" b="1" kern="1200" dirty="0"/>
        </a:p>
      </dsp:txBody>
      <dsp:txXfrm>
        <a:off x="35867" y="30692"/>
        <a:ext cx="3636168" cy="860848"/>
      </dsp:txXfrm>
    </dsp:sp>
    <dsp:sp modelId="{5A908E57-D62A-4195-B183-E6CBBA1DCFAC}">
      <dsp:nvSpPr>
        <dsp:cNvPr id="0" name=""/>
        <dsp:cNvSpPr/>
      </dsp:nvSpPr>
      <dsp:spPr>
        <a:xfrm rot="5400000">
          <a:off x="1682499" y="941184"/>
          <a:ext cx="342904" cy="4114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700" kern="1200"/>
        </a:p>
      </dsp:txBody>
      <dsp:txXfrm rot="-5400000">
        <a:off x="1730506" y="975475"/>
        <a:ext cx="246891" cy="240033"/>
      </dsp:txXfrm>
    </dsp:sp>
    <dsp:sp modelId="{EC8CC6D0-83EC-48F8-AA8F-A9116C3BCFA1}">
      <dsp:nvSpPr>
        <dsp:cNvPr id="0" name=""/>
        <dsp:cNvSpPr/>
      </dsp:nvSpPr>
      <dsp:spPr>
        <a:xfrm>
          <a:off x="0" y="1375530"/>
          <a:ext cx="3707904" cy="914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85709"/>
                <a:satOff val="2937"/>
                <a:lumOff val="-8137"/>
                <a:alphaOff val="0"/>
                <a:shade val="51000"/>
                <a:satMod val="130000"/>
              </a:schemeClr>
            </a:gs>
            <a:gs pos="80000">
              <a:schemeClr val="accent5">
                <a:hueOff val="1285709"/>
                <a:satOff val="2937"/>
                <a:lumOff val="-8137"/>
                <a:alphaOff val="0"/>
                <a:shade val="93000"/>
                <a:satMod val="130000"/>
              </a:schemeClr>
            </a:gs>
            <a:gs pos="100000">
              <a:schemeClr val="accent5">
                <a:hueOff val="1285709"/>
                <a:satOff val="2937"/>
                <a:lumOff val="-81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/>
            <a:t>The UK</a:t>
          </a:r>
          <a:endParaRPr lang="ro-RO" sz="5400" b="1" kern="1200" dirty="0"/>
        </a:p>
      </dsp:txBody>
      <dsp:txXfrm>
        <a:off x="26782" y="1402312"/>
        <a:ext cx="3654340" cy="860848"/>
      </dsp:txXfrm>
    </dsp:sp>
    <dsp:sp modelId="{9E7E9C9F-367A-47AF-A257-2902AE0A1688}">
      <dsp:nvSpPr>
        <dsp:cNvPr id="0" name=""/>
        <dsp:cNvSpPr/>
      </dsp:nvSpPr>
      <dsp:spPr>
        <a:xfrm rot="5400000">
          <a:off x="1682499" y="2312803"/>
          <a:ext cx="342904" cy="4114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714279"/>
                <a:satOff val="3916"/>
                <a:lumOff val="-10850"/>
                <a:alphaOff val="0"/>
                <a:shade val="51000"/>
                <a:satMod val="130000"/>
              </a:schemeClr>
            </a:gs>
            <a:gs pos="80000">
              <a:schemeClr val="accent5">
                <a:hueOff val="1714279"/>
                <a:satOff val="3916"/>
                <a:lumOff val="-10850"/>
                <a:alphaOff val="0"/>
                <a:shade val="93000"/>
                <a:satMod val="130000"/>
              </a:schemeClr>
            </a:gs>
            <a:gs pos="100000">
              <a:schemeClr val="accent5">
                <a:hueOff val="1714279"/>
                <a:satOff val="3916"/>
                <a:lumOff val="-108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700" kern="1200"/>
        </a:p>
      </dsp:txBody>
      <dsp:txXfrm rot="-5400000">
        <a:off x="1730506" y="2347094"/>
        <a:ext cx="246891" cy="240033"/>
      </dsp:txXfrm>
    </dsp:sp>
    <dsp:sp modelId="{4F968DF5-53EA-4627-B196-9F321B539438}">
      <dsp:nvSpPr>
        <dsp:cNvPr id="0" name=""/>
        <dsp:cNvSpPr/>
      </dsp:nvSpPr>
      <dsp:spPr>
        <a:xfrm>
          <a:off x="66890" y="2747149"/>
          <a:ext cx="3574123" cy="914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571418"/>
                <a:satOff val="5874"/>
                <a:lumOff val="-16274"/>
                <a:alphaOff val="0"/>
                <a:shade val="51000"/>
                <a:satMod val="130000"/>
              </a:schemeClr>
            </a:gs>
            <a:gs pos="80000">
              <a:schemeClr val="accent5">
                <a:hueOff val="2571418"/>
                <a:satOff val="5874"/>
                <a:lumOff val="-16274"/>
                <a:alphaOff val="0"/>
                <a:shade val="93000"/>
                <a:satMod val="130000"/>
              </a:schemeClr>
            </a:gs>
            <a:gs pos="100000">
              <a:schemeClr val="accent5">
                <a:hueOff val="2571418"/>
                <a:satOff val="5874"/>
                <a:lumOff val="-162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SEAPORTS</a:t>
          </a:r>
          <a:endParaRPr lang="ro-RO" sz="4000" b="1" kern="1200" dirty="0"/>
        </a:p>
      </dsp:txBody>
      <dsp:txXfrm>
        <a:off x="93672" y="2773931"/>
        <a:ext cx="3520559" cy="860848"/>
      </dsp:txXfrm>
    </dsp:sp>
    <dsp:sp modelId="{F9C96059-B0EE-4D6D-BDB6-19400CDDB72A}">
      <dsp:nvSpPr>
        <dsp:cNvPr id="0" name=""/>
        <dsp:cNvSpPr/>
      </dsp:nvSpPr>
      <dsp:spPr>
        <a:xfrm rot="5400000">
          <a:off x="1682499" y="3684422"/>
          <a:ext cx="342904" cy="4114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3428557"/>
                <a:satOff val="7832"/>
                <a:lumOff val="-21699"/>
                <a:alphaOff val="0"/>
                <a:shade val="51000"/>
                <a:satMod val="130000"/>
              </a:schemeClr>
            </a:gs>
            <a:gs pos="80000">
              <a:schemeClr val="accent5">
                <a:hueOff val="3428557"/>
                <a:satOff val="7832"/>
                <a:lumOff val="-21699"/>
                <a:alphaOff val="0"/>
                <a:shade val="93000"/>
                <a:satMod val="130000"/>
              </a:schemeClr>
            </a:gs>
            <a:gs pos="100000">
              <a:schemeClr val="accent5">
                <a:hueOff val="3428557"/>
                <a:satOff val="7832"/>
                <a:lumOff val="-216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700" kern="1200"/>
        </a:p>
      </dsp:txBody>
      <dsp:txXfrm rot="-5400000">
        <a:off x="1730506" y="3718713"/>
        <a:ext cx="246891" cy="240033"/>
      </dsp:txXfrm>
    </dsp:sp>
    <dsp:sp modelId="{1D41F775-2ADB-4A97-AB63-DAD46FFDF624}">
      <dsp:nvSpPr>
        <dsp:cNvPr id="0" name=""/>
        <dsp:cNvSpPr/>
      </dsp:nvSpPr>
      <dsp:spPr>
        <a:xfrm>
          <a:off x="66890" y="4118768"/>
          <a:ext cx="3574123" cy="914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857127"/>
                <a:satOff val="8811"/>
                <a:lumOff val="-24412"/>
                <a:alphaOff val="0"/>
                <a:shade val="51000"/>
                <a:satMod val="130000"/>
              </a:schemeClr>
            </a:gs>
            <a:gs pos="80000">
              <a:schemeClr val="accent5">
                <a:hueOff val="3857127"/>
                <a:satOff val="8811"/>
                <a:lumOff val="-24412"/>
                <a:alphaOff val="0"/>
                <a:shade val="93000"/>
                <a:satMod val="130000"/>
              </a:schemeClr>
            </a:gs>
            <a:gs pos="100000">
              <a:schemeClr val="accent5">
                <a:hueOff val="3857127"/>
                <a:satOff val="8811"/>
                <a:lumOff val="-24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HOUSING</a:t>
          </a:r>
          <a:endParaRPr lang="ro-RO" sz="4000" b="1" kern="1200" dirty="0"/>
        </a:p>
      </dsp:txBody>
      <dsp:txXfrm>
        <a:off x="93672" y="4145550"/>
        <a:ext cx="3520559" cy="860848"/>
      </dsp:txXfrm>
    </dsp:sp>
    <dsp:sp modelId="{4BF920DC-E20C-4840-977E-7677A64FE3AD}">
      <dsp:nvSpPr>
        <dsp:cNvPr id="0" name=""/>
        <dsp:cNvSpPr/>
      </dsp:nvSpPr>
      <dsp:spPr>
        <a:xfrm rot="5400000">
          <a:off x="1682499" y="5056042"/>
          <a:ext cx="342904" cy="4114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5142836"/>
                <a:satOff val="11748"/>
                <a:lumOff val="-32549"/>
                <a:alphaOff val="0"/>
                <a:shade val="51000"/>
                <a:satMod val="130000"/>
              </a:schemeClr>
            </a:gs>
            <a:gs pos="80000">
              <a:schemeClr val="accent5">
                <a:hueOff val="5142836"/>
                <a:satOff val="11748"/>
                <a:lumOff val="-32549"/>
                <a:alphaOff val="0"/>
                <a:shade val="93000"/>
                <a:satMod val="130000"/>
              </a:schemeClr>
            </a:gs>
            <a:gs pos="100000">
              <a:schemeClr val="accent5">
                <a:hueOff val="5142836"/>
                <a:satOff val="11748"/>
                <a:lumOff val="-3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700" kern="1200"/>
        </a:p>
      </dsp:txBody>
      <dsp:txXfrm rot="-5400000">
        <a:off x="1730506" y="5090333"/>
        <a:ext cx="246891" cy="240033"/>
      </dsp:txXfrm>
    </dsp:sp>
    <dsp:sp modelId="{95501B47-2DE7-45A3-BE7F-8B1AE6A79AED}">
      <dsp:nvSpPr>
        <dsp:cNvPr id="0" name=""/>
        <dsp:cNvSpPr/>
      </dsp:nvSpPr>
      <dsp:spPr>
        <a:xfrm>
          <a:off x="66890" y="5490388"/>
          <a:ext cx="3574123" cy="914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5142836"/>
                <a:satOff val="11748"/>
                <a:lumOff val="-32549"/>
                <a:alphaOff val="0"/>
                <a:shade val="51000"/>
                <a:satMod val="130000"/>
              </a:schemeClr>
            </a:gs>
            <a:gs pos="80000">
              <a:schemeClr val="accent5">
                <a:hueOff val="5142836"/>
                <a:satOff val="11748"/>
                <a:lumOff val="-32549"/>
                <a:alphaOff val="0"/>
                <a:shade val="93000"/>
                <a:satMod val="130000"/>
              </a:schemeClr>
            </a:gs>
            <a:gs pos="100000">
              <a:schemeClr val="accent5">
                <a:hueOff val="5142836"/>
                <a:satOff val="11748"/>
                <a:lumOff val="-3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GRAMMAR</a:t>
          </a:r>
          <a:endParaRPr lang="ro-RO" sz="4000" b="1" kern="1200" dirty="0"/>
        </a:p>
      </dsp:txBody>
      <dsp:txXfrm>
        <a:off x="93672" y="5517170"/>
        <a:ext cx="3520559" cy="860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F4AEB-4A47-4D49-B5BF-89FE24BC8192}" type="datetimeFigureOut">
              <a:rPr lang="ro-RO" smtClean="0"/>
              <a:pPr/>
              <a:t>14.10.2020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A2364-3D6D-4108-AFD7-C928236B7824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1458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2364-3D6D-4108-AFD7-C928236B7824}" type="slidenum">
              <a:rPr lang="ro-RO" smtClean="0"/>
              <a:pPr/>
              <a:t>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391730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2364-3D6D-4108-AFD7-C928236B7824}" type="slidenum">
              <a:rPr lang="ro-RO">
                <a:solidFill>
                  <a:prstClr val="black"/>
                </a:solidFill>
              </a:rPr>
              <a:pPr/>
              <a:t>17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30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2364-3D6D-4108-AFD7-C928236B7824}" type="slidenum">
              <a:rPr lang="ro-RO">
                <a:solidFill>
                  <a:prstClr val="black"/>
                </a:solidFill>
              </a:rPr>
              <a:pPr/>
              <a:t>18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30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2364-3D6D-4108-AFD7-C928236B7824}" type="slidenum">
              <a:rPr lang="ro-RO">
                <a:solidFill>
                  <a:prstClr val="black"/>
                </a:solidFill>
              </a:rPr>
              <a:pPr/>
              <a:t>19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30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2364-3D6D-4108-AFD7-C928236B7824}" type="slidenum">
              <a:rPr lang="ro-RO">
                <a:solidFill>
                  <a:prstClr val="black"/>
                </a:solidFill>
              </a:rPr>
              <a:pPr/>
              <a:t>21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30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2364-3D6D-4108-AFD7-C928236B7824}" type="slidenum">
              <a:rPr lang="ro-RO">
                <a:solidFill>
                  <a:prstClr val="black"/>
                </a:solidFill>
              </a:rPr>
              <a:pPr/>
              <a:t>22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30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2364-3D6D-4108-AFD7-C928236B7824}" type="slidenum">
              <a:rPr lang="ro-RO">
                <a:solidFill>
                  <a:prstClr val="black"/>
                </a:solidFill>
              </a:rPr>
              <a:pPr/>
              <a:t>23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30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2364-3D6D-4108-AFD7-C928236B7824}" type="slidenum">
              <a:rPr lang="ro-RO">
                <a:solidFill>
                  <a:prstClr val="black"/>
                </a:solidFill>
              </a:rPr>
              <a:pPr/>
              <a:t>24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30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2364-3D6D-4108-AFD7-C928236B7824}" type="slidenum">
              <a:rPr lang="ro-RO">
                <a:solidFill>
                  <a:prstClr val="black"/>
                </a:solidFill>
              </a:rPr>
              <a:pPr/>
              <a:t>25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30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2364-3D6D-4108-AFD7-C928236B7824}" type="slidenum">
              <a:rPr lang="ro-RO">
                <a:solidFill>
                  <a:prstClr val="black"/>
                </a:solidFill>
              </a:rPr>
              <a:pPr/>
              <a:t>26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30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2364-3D6D-4108-AFD7-C928236B7824}" type="slidenum">
              <a:rPr lang="ro-RO">
                <a:solidFill>
                  <a:prstClr val="black"/>
                </a:solidFill>
              </a:rPr>
              <a:pPr/>
              <a:t>28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30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2364-3D6D-4108-AFD7-C928236B7824}" type="slidenum">
              <a:rPr lang="ro-RO">
                <a:solidFill>
                  <a:prstClr val="black"/>
                </a:solidFill>
              </a:rPr>
              <a:pPr/>
              <a:t>8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30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2364-3D6D-4108-AFD7-C928236B7824}" type="slidenum">
              <a:rPr lang="ro-RO">
                <a:solidFill>
                  <a:prstClr val="black"/>
                </a:solidFill>
              </a:rPr>
              <a:pPr/>
              <a:t>29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30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2364-3D6D-4108-AFD7-C928236B7824}" type="slidenum">
              <a:rPr lang="ro-RO">
                <a:solidFill>
                  <a:prstClr val="black"/>
                </a:solidFill>
              </a:rPr>
              <a:pPr/>
              <a:t>30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30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2364-3D6D-4108-AFD7-C928236B7824}" type="slidenum">
              <a:rPr lang="ro-RO">
                <a:solidFill>
                  <a:prstClr val="black"/>
                </a:solidFill>
              </a:rPr>
              <a:pPr/>
              <a:t>31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30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2364-3D6D-4108-AFD7-C928236B7824}" type="slidenum">
              <a:rPr lang="ro-RO">
                <a:solidFill>
                  <a:prstClr val="black"/>
                </a:solidFill>
              </a:rPr>
              <a:pPr/>
              <a:t>32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30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2364-3D6D-4108-AFD7-C928236B7824}" type="slidenum">
              <a:rPr lang="ro-RO">
                <a:solidFill>
                  <a:prstClr val="black"/>
                </a:solidFill>
              </a:rPr>
              <a:pPr/>
              <a:t>33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309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2364-3D6D-4108-AFD7-C928236B7824}" type="slidenum">
              <a:rPr lang="ro-RO">
                <a:solidFill>
                  <a:prstClr val="black"/>
                </a:solidFill>
              </a:rPr>
              <a:pPr/>
              <a:t>35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309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2364-3D6D-4108-AFD7-C928236B7824}" type="slidenum">
              <a:rPr lang="ro-RO">
                <a:solidFill>
                  <a:prstClr val="black"/>
                </a:solidFill>
              </a:rPr>
              <a:pPr/>
              <a:t>36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309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2364-3D6D-4108-AFD7-C928236B7824}" type="slidenum">
              <a:rPr lang="ro-RO">
                <a:solidFill>
                  <a:prstClr val="black"/>
                </a:solidFill>
              </a:rPr>
              <a:pPr/>
              <a:t>37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309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2364-3D6D-4108-AFD7-C928236B7824}" type="slidenum">
              <a:rPr lang="ro-RO">
                <a:solidFill>
                  <a:prstClr val="black"/>
                </a:solidFill>
              </a:rPr>
              <a:pPr/>
              <a:t>38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309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2364-3D6D-4108-AFD7-C928236B7824}" type="slidenum">
              <a:rPr lang="ro-RO">
                <a:solidFill>
                  <a:prstClr val="black"/>
                </a:solidFill>
              </a:rPr>
              <a:pPr/>
              <a:t>39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30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2364-3D6D-4108-AFD7-C928236B7824}" type="slidenum">
              <a:rPr lang="ro-RO">
                <a:solidFill>
                  <a:prstClr val="black"/>
                </a:solidFill>
              </a:rPr>
              <a:pPr/>
              <a:t>9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309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2364-3D6D-4108-AFD7-C928236B7824}" type="slidenum">
              <a:rPr lang="ro-RO">
                <a:solidFill>
                  <a:prstClr val="black"/>
                </a:solidFill>
              </a:rPr>
              <a:pPr/>
              <a:t>40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30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2364-3D6D-4108-AFD7-C928236B7824}" type="slidenum">
              <a:rPr lang="ro-RO">
                <a:solidFill>
                  <a:prstClr val="black"/>
                </a:solidFill>
              </a:rPr>
              <a:pPr/>
              <a:t>10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30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2364-3D6D-4108-AFD7-C928236B7824}" type="slidenum">
              <a:rPr lang="ro-RO">
                <a:solidFill>
                  <a:prstClr val="black"/>
                </a:solidFill>
              </a:rPr>
              <a:pPr/>
              <a:t>11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30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2364-3D6D-4108-AFD7-C928236B7824}" type="slidenum">
              <a:rPr lang="ro-RO">
                <a:solidFill>
                  <a:prstClr val="black"/>
                </a:solidFill>
              </a:rPr>
              <a:pPr/>
              <a:t>12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30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2364-3D6D-4108-AFD7-C928236B7824}" type="slidenum">
              <a:rPr lang="ro-RO">
                <a:solidFill>
                  <a:prstClr val="black"/>
                </a:solidFill>
              </a:rPr>
              <a:pPr/>
              <a:t>14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30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2364-3D6D-4108-AFD7-C928236B7824}" type="slidenum">
              <a:rPr lang="ro-RO">
                <a:solidFill>
                  <a:prstClr val="black"/>
                </a:solidFill>
              </a:rPr>
              <a:pPr/>
              <a:t>15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30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2364-3D6D-4108-AFD7-C928236B7824}" type="slidenum">
              <a:rPr lang="ro-RO">
                <a:solidFill>
                  <a:prstClr val="black"/>
                </a:solidFill>
              </a:rPr>
              <a:pPr/>
              <a:t>16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3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o-RO" smtClean="0"/>
              <a:t>Clic pentru a edita stilul de subtitlu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66131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425853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86550" y="381000"/>
            <a:ext cx="1924050" cy="6096000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19750" cy="6096000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3771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36387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</p:spTree>
    <p:extLst>
      <p:ext uri="{BB962C8B-B14F-4D97-AF65-F5344CB8AC3E}">
        <p14:creationId xmlns:p14="http://schemas.microsoft.com/office/powerpoint/2010/main" xmlns="" val="123357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771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838700" y="1676400"/>
            <a:ext cx="3771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3905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32214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64170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141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</p:spTree>
    <p:extLst>
      <p:ext uri="{BB962C8B-B14F-4D97-AF65-F5344CB8AC3E}">
        <p14:creationId xmlns:p14="http://schemas.microsoft.com/office/powerpoint/2010/main" xmlns="" val="228339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</p:spTree>
    <p:extLst>
      <p:ext uri="{BB962C8B-B14F-4D97-AF65-F5344CB8AC3E}">
        <p14:creationId xmlns:p14="http://schemas.microsoft.com/office/powerpoint/2010/main" xmlns="" val="139187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BDRLC03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17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 face clic pentru editare stil titlu Coordonator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696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60033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 face clic pentru editarea stilurilor textului Coordonatorului</a:t>
            </a:r>
          </a:p>
          <a:p>
            <a:pPr lvl="1"/>
            <a:r>
              <a:rPr lang="en-US" smtClean="0"/>
              <a:t>Nivelul secund</a:t>
            </a:r>
          </a:p>
          <a:p>
            <a:pPr lvl="2"/>
            <a:r>
              <a:rPr lang="en-US" smtClean="0"/>
              <a:t>Al treilea nivel</a:t>
            </a:r>
          </a:p>
          <a:p>
            <a:pPr lvl="3"/>
            <a:r>
              <a:rPr lang="en-US" smtClean="0"/>
              <a:t>Al patrulea nivel</a:t>
            </a:r>
          </a:p>
          <a:p>
            <a:pPr lvl="4"/>
            <a:r>
              <a:rPr lang="en-US" smtClean="0"/>
              <a:t>Al cincilea nivel</a:t>
            </a:r>
          </a:p>
        </p:txBody>
      </p:sp>
    </p:spTree>
    <p:extLst>
      <p:ext uri="{BB962C8B-B14F-4D97-AF65-F5344CB8AC3E}">
        <p14:creationId xmlns:p14="http://schemas.microsoft.com/office/powerpoint/2010/main" xmlns="" val="296359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5.xml"/><Relationship Id="rId39" Type="http://schemas.openxmlformats.org/officeDocument/2006/relationships/slide" Target="slide12.xml"/><Relationship Id="rId3" Type="http://schemas.openxmlformats.org/officeDocument/2006/relationships/diagramLayout" Target="../diagrams/layout1.xml"/><Relationship Id="rId21" Type="http://schemas.openxmlformats.org/officeDocument/2006/relationships/slide" Target="slide20.xml"/><Relationship Id="rId34" Type="http://schemas.openxmlformats.org/officeDocument/2006/relationships/slide" Target="slide35.xml"/><Relationship Id="rId42" Type="http://schemas.openxmlformats.org/officeDocument/2006/relationships/slide" Target="slide26.xml"/><Relationship Id="rId7" Type="http://schemas.openxmlformats.org/officeDocument/2006/relationships/image" Target="../media/image11.jpeg"/><Relationship Id="rId12" Type="http://schemas.openxmlformats.org/officeDocument/2006/relationships/image" Target="../media/image12.png"/><Relationship Id="rId17" Type="http://schemas.openxmlformats.org/officeDocument/2006/relationships/slide" Target="slide15.xml"/><Relationship Id="rId25" Type="http://schemas.openxmlformats.org/officeDocument/2006/relationships/slide" Target="slide24.xml"/><Relationship Id="rId33" Type="http://schemas.openxmlformats.org/officeDocument/2006/relationships/slide" Target="slide34.xml"/><Relationship Id="rId38" Type="http://schemas.openxmlformats.org/officeDocument/2006/relationships/slide" Target="slide39.xml"/><Relationship Id="rId2" Type="http://schemas.openxmlformats.org/officeDocument/2006/relationships/diagramData" Target="../diagrams/data1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29" Type="http://schemas.openxmlformats.org/officeDocument/2006/relationships/slide" Target="slide29.xml"/><Relationship Id="rId41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32" Type="http://schemas.openxmlformats.org/officeDocument/2006/relationships/slide" Target="slide32.xml"/><Relationship Id="rId37" Type="http://schemas.openxmlformats.org/officeDocument/2006/relationships/slide" Target="slide38.xml"/><Relationship Id="rId40" Type="http://schemas.openxmlformats.org/officeDocument/2006/relationships/slide" Target="slide19.xml"/><Relationship Id="rId45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5" Type="http://schemas.openxmlformats.org/officeDocument/2006/relationships/slide" Target="slide13.xml"/><Relationship Id="rId23" Type="http://schemas.openxmlformats.org/officeDocument/2006/relationships/slide" Target="slide22.xml"/><Relationship Id="rId28" Type="http://schemas.openxmlformats.org/officeDocument/2006/relationships/slide" Target="slide28.xml"/><Relationship Id="rId36" Type="http://schemas.openxmlformats.org/officeDocument/2006/relationships/slide" Target="slide37.xml"/><Relationship Id="rId10" Type="http://schemas.openxmlformats.org/officeDocument/2006/relationships/slide" Target="slide9.xml"/><Relationship Id="rId19" Type="http://schemas.openxmlformats.org/officeDocument/2006/relationships/slide" Target="slide17.xml"/><Relationship Id="rId31" Type="http://schemas.openxmlformats.org/officeDocument/2006/relationships/slide" Target="slide31.xml"/><Relationship Id="rId44" Type="http://schemas.openxmlformats.org/officeDocument/2006/relationships/slide" Target="slide40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8.xml"/><Relationship Id="rId14" Type="http://schemas.openxmlformats.org/officeDocument/2006/relationships/image" Target="../media/image13.png"/><Relationship Id="rId22" Type="http://schemas.openxmlformats.org/officeDocument/2006/relationships/slide" Target="slide21.xml"/><Relationship Id="rId27" Type="http://schemas.openxmlformats.org/officeDocument/2006/relationships/slide" Target="slide27.xml"/><Relationship Id="rId30" Type="http://schemas.openxmlformats.org/officeDocument/2006/relationships/slide" Target="slide30.xml"/><Relationship Id="rId35" Type="http://schemas.openxmlformats.org/officeDocument/2006/relationships/slide" Target="slide36.xml"/><Relationship Id="rId43" Type="http://schemas.openxmlformats.org/officeDocument/2006/relationships/slide" Target="slide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208912" cy="573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reptunghi 1"/>
          <p:cNvSpPr/>
          <p:nvPr/>
        </p:nvSpPr>
        <p:spPr>
          <a:xfrm>
            <a:off x="539552" y="0"/>
            <a:ext cx="8276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Work in groups and complete the clustering: </a:t>
            </a:r>
            <a:endParaRPr lang="ro-RO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6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55115" y="332656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PERSONALITIES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403648" y="4293096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50 </a:t>
            </a:r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dreapta 5">
            <a:hlinkClick r:id="rId3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1236115" y="1499096"/>
            <a:ext cx="780020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Enlist at least 3 three interesting facts about the reign of </a:t>
            </a:r>
            <a:r>
              <a:rPr lang="en-US" sz="6600" b="1" dirty="0" err="1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Shtephan</a:t>
            </a:r>
            <a:r>
              <a:rPr lang="en-US" sz="66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the great.</a:t>
            </a:r>
            <a:endParaRPr lang="ro-RO" sz="66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54" t="36255" r="37092" b="35546"/>
          <a:stretch/>
        </p:blipFill>
        <p:spPr bwMode="auto">
          <a:xfrm>
            <a:off x="474115" y="1748674"/>
            <a:ext cx="762000" cy="81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Imagini pentru smart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0542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601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55115" y="180767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PERSONALITIES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403648" y="4293096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60 </a:t>
            </a:r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dreapta 5">
            <a:hlinkClick r:id="rId3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1236115" y="1206208"/>
            <a:ext cx="780020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Name the monument that was built in Nelson’s honor, speak about its appearance and location.</a:t>
            </a:r>
            <a:endParaRPr lang="ro-RO" sz="66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AutoShape 2" descr="Imagini pentru smart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>
              <a:solidFill>
                <a:srgbClr val="0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17" t="36421" r="3865" b="35946"/>
          <a:stretch/>
        </p:blipFill>
        <p:spPr bwMode="auto">
          <a:xfrm>
            <a:off x="567347" y="1473235"/>
            <a:ext cx="789709" cy="8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Imagini pentru clever 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347" y="4293095"/>
            <a:ext cx="1918317" cy="230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789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27584" y="29730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PERSONALITIES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403648" y="4293096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r>
              <a:rPr lang="en-US" sz="72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 </a:t>
            </a:r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dreapta 5">
            <a:hlinkClick r:id="rId3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1236115" y="1499096"/>
            <a:ext cx="780020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Nelson’s well known words were written on the flagship?</a:t>
            </a:r>
            <a:endParaRPr lang="ro-RO" sz="66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AutoShape 2" descr="Imagini pentru smart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>
              <a:solidFill>
                <a:srgbClr val="000000"/>
              </a:solidFill>
            </a:endParaRPr>
          </a:p>
        </p:txBody>
      </p:sp>
      <p:pic>
        <p:nvPicPr>
          <p:cNvPr id="18434" name="Picture 2" descr="Imagini pentru smar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89824"/>
            <a:ext cx="3094416" cy="31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ndulare 10"/>
          <p:cNvSpPr/>
          <p:nvPr/>
        </p:nvSpPr>
        <p:spPr>
          <a:xfrm>
            <a:off x="1236115" y="1052736"/>
            <a:ext cx="7656365" cy="2952328"/>
          </a:xfrm>
          <a:prstGeom prst="wav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14" name="Dreptunghi 13"/>
          <p:cNvSpPr/>
          <p:nvPr/>
        </p:nvSpPr>
        <p:spPr>
          <a:xfrm>
            <a:off x="1236115" y="1499096"/>
            <a:ext cx="780020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“England expects that every man ought to do his duty.“</a:t>
            </a:r>
            <a:endParaRPr lang="ro-RO" sz="66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74824"/>
            <a:ext cx="8540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151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1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27584" y="620688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UK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Imagine 2" descr="Imagine similară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4" t="2147" r="69616" b="71013"/>
          <a:stretch/>
        </p:blipFill>
        <p:spPr bwMode="auto">
          <a:xfrm>
            <a:off x="827584" y="2492896"/>
            <a:ext cx="792089" cy="7920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reptunghi 3"/>
          <p:cNvSpPr/>
          <p:nvPr/>
        </p:nvSpPr>
        <p:spPr>
          <a:xfrm>
            <a:off x="1403648" y="2288774"/>
            <a:ext cx="76328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is the official name of the UK?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223628" y="4275232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 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314" name="Picture 2" descr="Imagine similar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450"/>
          <a:stretch/>
        </p:blipFill>
        <p:spPr bwMode="auto">
          <a:xfrm>
            <a:off x="539552" y="4266982"/>
            <a:ext cx="249609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ăgeată la dreapta 5">
            <a:hlinkClick r:id="rId4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27584" y="620688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UK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Dreptunghi 3"/>
          <p:cNvSpPr/>
          <p:nvPr/>
        </p:nvSpPr>
        <p:spPr>
          <a:xfrm>
            <a:off x="1218157" y="1747608"/>
            <a:ext cx="782548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72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are the parts of </a:t>
            </a:r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n-US" sz="80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he UK</a:t>
            </a:r>
            <a:r>
              <a:rPr lang="en-US" sz="72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910484" y="4089267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 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dreapta 5">
            <a:hlinkClick r:id="rId3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pic>
        <p:nvPicPr>
          <p:cNvPr id="8" name="Imagine 7" descr="Imagine similară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2" r="36989" b="71203"/>
          <a:stretch/>
        </p:blipFill>
        <p:spPr bwMode="auto">
          <a:xfrm>
            <a:off x="827584" y="2035548"/>
            <a:ext cx="781147" cy="85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 descr="Imagini pentru smart fa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43806"/>
            <a:ext cx="2574062" cy="234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65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27584" y="620688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UK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Dreptunghi 3"/>
          <p:cNvSpPr/>
          <p:nvPr/>
        </p:nvSpPr>
        <p:spPr>
          <a:xfrm>
            <a:off x="1331639" y="1935482"/>
            <a:ext cx="76729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Name the capital of the UK, enlist 3 interesting facts about the city?</a:t>
            </a:r>
            <a:endParaRPr lang="ro-RO" sz="6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511152" y="4444754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30 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dreapta 5">
            <a:hlinkClick r:id="rId3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pic>
        <p:nvPicPr>
          <p:cNvPr id="15362" name="Picture 2" descr="Imagini pentru smar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12" y="4134569"/>
            <a:ext cx="2480915" cy="248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ine 8" descr="Imagine similară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065" t="-1585" r="3907" b="70512"/>
          <a:stretch/>
        </p:blipFill>
        <p:spPr bwMode="auto">
          <a:xfrm>
            <a:off x="570823" y="1944127"/>
            <a:ext cx="817418" cy="900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7048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54759" y="189658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UK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231092" y="4437112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40 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dreapta 5">
            <a:hlinkClick r:id="rId3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1043608" y="1300743"/>
            <a:ext cx="780020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Name the symbol of each part, say what is it famous for.</a:t>
            </a:r>
            <a:endParaRPr lang="ro-RO" sz="66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Imagine 9" descr="Imagine similară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5" t="36497" r="69856" b="35847"/>
          <a:stretch/>
        </p:blipFill>
        <p:spPr bwMode="auto">
          <a:xfrm>
            <a:off x="479138" y="1772816"/>
            <a:ext cx="751954" cy="78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 descr="Imagini pentru smart fa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1982219" cy="246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845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55115" y="160338"/>
            <a:ext cx="763284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UK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403648" y="4293096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50 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dreapta 5">
            <a:hlinkClick r:id="rId3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855115" y="1174786"/>
            <a:ext cx="780020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Name 3 cities from the UK (except the capital), say what are they known for.</a:t>
            </a:r>
            <a:endParaRPr lang="ro-RO" sz="66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54" t="36255" r="37092" b="35546"/>
          <a:stretch/>
        </p:blipFill>
        <p:spPr bwMode="auto">
          <a:xfrm>
            <a:off x="474115" y="1748674"/>
            <a:ext cx="762000" cy="81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Imagini pentru smart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>
              <a:solidFill>
                <a:srgbClr val="00000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712" y="4040542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075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55115" y="180767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UK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319793" y="3092766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60 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dreapta 5">
            <a:hlinkClick r:id="rId3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1236115" y="1206208"/>
            <a:ext cx="780020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Name </a:t>
            </a:r>
            <a:r>
              <a:rPr lang="en-US" sz="66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at least 6 sights of London.</a:t>
            </a:r>
            <a:endParaRPr lang="ro-RO" sz="66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AutoShape 2" descr="Imagini pentru smart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>
              <a:solidFill>
                <a:srgbClr val="0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17" t="36421" r="3865" b="35946"/>
          <a:stretch/>
        </p:blipFill>
        <p:spPr bwMode="auto">
          <a:xfrm>
            <a:off x="567347" y="1473235"/>
            <a:ext cx="789709" cy="8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Imagini pentru clever 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347" y="4293095"/>
            <a:ext cx="1918317" cy="230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559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27584" y="29730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UK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403648" y="4293096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70 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dreapta 5">
            <a:hlinkClick r:id="rId3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1236115" y="1499096"/>
            <a:ext cx="780020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</a:t>
            </a:r>
            <a:r>
              <a:rPr lang="en-US" sz="66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waters is the UK surrounded by?</a:t>
            </a:r>
            <a:endParaRPr lang="ro-RO" sz="66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AutoShape 2" descr="Imagini pentru smart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>
              <a:solidFill>
                <a:srgbClr val="000000"/>
              </a:solidFill>
            </a:endParaRPr>
          </a:p>
        </p:txBody>
      </p:sp>
      <p:pic>
        <p:nvPicPr>
          <p:cNvPr id="18434" name="Picture 2" descr="Imagini pentru smar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89824"/>
            <a:ext cx="3094416" cy="31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74824"/>
            <a:ext cx="8540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638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1252096" y="0"/>
            <a:ext cx="6851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 you recognize these personalities?</a:t>
            </a:r>
            <a:endParaRPr lang="ro-RO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Imagini pentru grigore vie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853587"/>
            <a:ext cx="1874699" cy="264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/>
          <p:cNvSpPr/>
          <p:nvPr/>
        </p:nvSpPr>
        <p:spPr>
          <a:xfrm>
            <a:off x="443871" y="3592478"/>
            <a:ext cx="20281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Grigore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Vieru</a:t>
            </a:r>
            <a:endParaRPr lang="ro-RO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AutoShape 4" descr="Imagini pentru alexei mateevi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09" t="26823" r="24055" b="20429"/>
          <a:stretch/>
        </p:blipFill>
        <p:spPr bwMode="auto">
          <a:xfrm>
            <a:off x="3601270" y="803307"/>
            <a:ext cx="1972141" cy="278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reptunghi 6"/>
          <p:cNvSpPr/>
          <p:nvPr/>
        </p:nvSpPr>
        <p:spPr>
          <a:xfrm>
            <a:off x="3507557" y="3531424"/>
            <a:ext cx="21595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Alexei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Mateevici</a:t>
            </a:r>
            <a:endParaRPr lang="ro-RO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7" name="Picture 7" descr="Imagine similar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7041" y="692696"/>
            <a:ext cx="1793310" cy="272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reptunghi 8"/>
          <p:cNvSpPr/>
          <p:nvPr/>
        </p:nvSpPr>
        <p:spPr>
          <a:xfrm>
            <a:off x="6827041" y="3419093"/>
            <a:ext cx="18662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Maria </a:t>
            </a:r>
            <a:r>
              <a:rPr lang="en-US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Bie</a:t>
            </a:r>
            <a:r>
              <a:rPr lang="ro-RO" sz="28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ş</a:t>
            </a:r>
            <a:r>
              <a:rPr lang="ro-RO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</a:t>
            </a:r>
            <a:endParaRPr lang="ro-RO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7344" y="4126979"/>
            <a:ext cx="194421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Imagini pentru matcovschi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26" r="5700"/>
          <a:stretch/>
        </p:blipFill>
        <p:spPr bwMode="auto">
          <a:xfrm>
            <a:off x="5770557" y="3946421"/>
            <a:ext cx="1731376" cy="239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are 4"/>
          <p:cNvGrpSpPr/>
          <p:nvPr/>
        </p:nvGrpSpPr>
        <p:grpSpPr>
          <a:xfrm>
            <a:off x="1884401" y="6093296"/>
            <a:ext cx="6211580" cy="746078"/>
            <a:chOff x="1884401" y="6093296"/>
            <a:chExt cx="6211580" cy="746078"/>
          </a:xfrm>
        </p:grpSpPr>
        <p:sp>
          <p:nvSpPr>
            <p:cNvPr id="11" name="Dreptunghi 10"/>
            <p:cNvSpPr/>
            <p:nvPr/>
          </p:nvSpPr>
          <p:spPr>
            <a:xfrm>
              <a:off x="1884401" y="6093296"/>
              <a:ext cx="215475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err="1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Alexandru</a:t>
              </a:r>
              <a:r>
                <a:rPr lang="en-US" sz="36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r>
                <a:rPr lang="en-US" sz="3600" b="1" cap="none" spc="0" dirty="0" err="1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Donici</a:t>
              </a:r>
              <a:endParaRPr lang="ro-RO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Dreptunghi 12"/>
            <p:cNvSpPr/>
            <p:nvPr/>
          </p:nvSpPr>
          <p:spPr>
            <a:xfrm>
              <a:off x="5558106" y="6193043"/>
              <a:ext cx="253787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err="1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Dumitru</a:t>
              </a:r>
              <a:r>
                <a:rPr lang="en-US" sz="36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r>
                <a:rPr lang="en-US" sz="3600" b="1" cap="none" spc="0" dirty="0" err="1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Matcovschi</a:t>
              </a:r>
              <a:endParaRPr lang="ro-RO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5060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27584" y="620688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SEAPORTS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Imagine 2" descr="Imagine similară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4" t="2147" r="69616" b="71013"/>
          <a:stretch/>
        </p:blipFill>
        <p:spPr bwMode="auto">
          <a:xfrm>
            <a:off x="827584" y="2492896"/>
            <a:ext cx="792089" cy="7920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reptunghi 3"/>
          <p:cNvSpPr/>
          <p:nvPr/>
        </p:nvSpPr>
        <p:spPr>
          <a:xfrm>
            <a:off x="1403648" y="2288774"/>
            <a:ext cx="76328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How many ports does Moldova have? Which are they?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223628" y="4275232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 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314" name="Picture 2" descr="Imagine similar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450"/>
          <a:stretch/>
        </p:blipFill>
        <p:spPr bwMode="auto">
          <a:xfrm>
            <a:off x="539552" y="4266982"/>
            <a:ext cx="249609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ăgeată la dreapta 5">
            <a:hlinkClick r:id="rId4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58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27584" y="620688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SEAPORTS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Dreptunghi 3"/>
          <p:cNvSpPr/>
          <p:nvPr/>
        </p:nvSpPr>
        <p:spPr>
          <a:xfrm>
            <a:off x="1218157" y="1747608"/>
            <a:ext cx="782548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</a:t>
            </a:r>
            <a:r>
              <a:rPr lang="en-US" sz="66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is </a:t>
            </a:r>
            <a:r>
              <a:rPr lang="en-US" sz="66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</a:t>
            </a:r>
            <a:r>
              <a:rPr lang="en-US" sz="66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largest and the most populated seaport in the USA?</a:t>
            </a:r>
            <a:endParaRPr lang="ro-RO" sz="66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355543" y="4213870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 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dreapta 5">
            <a:hlinkClick r:id="rId3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pic>
        <p:nvPicPr>
          <p:cNvPr id="8" name="Imagine 7" descr="Imagine similară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2" r="36989" b="71203"/>
          <a:stretch/>
        </p:blipFill>
        <p:spPr bwMode="auto">
          <a:xfrm>
            <a:off x="437010" y="2021025"/>
            <a:ext cx="781147" cy="85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 descr="Imagini pentru smart fa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43806"/>
            <a:ext cx="2574062" cy="234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204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27584" y="620688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SEAPORTS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Dreptunghi 3"/>
          <p:cNvSpPr/>
          <p:nvPr/>
        </p:nvSpPr>
        <p:spPr>
          <a:xfrm>
            <a:off x="1331639" y="1935482"/>
            <a:ext cx="76729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is the second largest seaport in the USA and what is it known for?</a:t>
            </a:r>
            <a:endParaRPr lang="ro-RO" sz="6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511152" y="4444754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30 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dreapta 5">
            <a:hlinkClick r:id="rId3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pic>
        <p:nvPicPr>
          <p:cNvPr id="15362" name="Picture 2" descr="Imagini pentru smar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12" y="4134569"/>
            <a:ext cx="2480915" cy="248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ine 8" descr="Imagine similară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065" t="-1585" r="3907" b="70512"/>
          <a:stretch/>
        </p:blipFill>
        <p:spPr bwMode="auto">
          <a:xfrm>
            <a:off x="570823" y="1944127"/>
            <a:ext cx="817418" cy="900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1806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54759" y="189658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SEAPORTS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231092" y="4437112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40 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dreapta 5">
            <a:hlinkClick r:id="rId3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pic>
        <p:nvPicPr>
          <p:cNvPr id="10" name="Imagine 9" descr="Imagine similară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5" t="36497" r="69856" b="35847"/>
          <a:stretch/>
        </p:blipFill>
        <p:spPr bwMode="auto">
          <a:xfrm>
            <a:off x="479138" y="1772816"/>
            <a:ext cx="751954" cy="78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 descr="Imagini pentru smart fa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1982219" cy="246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reptunghi 8"/>
          <p:cNvSpPr/>
          <p:nvPr/>
        </p:nvSpPr>
        <p:spPr>
          <a:xfrm>
            <a:off x="1191023" y="1513097"/>
            <a:ext cx="76729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Where is the port of Los Angeles located and what is its surface?</a:t>
            </a:r>
            <a:endParaRPr lang="ro-RO" sz="6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04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55115" y="160338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SEAPORTS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403648" y="3692931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50 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dreapta 5">
            <a:hlinkClick r:id="rId3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54" t="36255" r="37092" b="35546"/>
          <a:stretch/>
        </p:blipFill>
        <p:spPr bwMode="auto">
          <a:xfrm>
            <a:off x="474115" y="1748674"/>
            <a:ext cx="762000" cy="81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Imagini pentru smart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>
              <a:solidFill>
                <a:srgbClr val="00000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712" y="4040542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reptunghi 9"/>
          <p:cNvSpPr/>
          <p:nvPr/>
        </p:nvSpPr>
        <p:spPr>
          <a:xfrm>
            <a:off x="1232221" y="1649551"/>
            <a:ext cx="767291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is New York  famous for?</a:t>
            </a:r>
            <a:endParaRPr lang="ro-RO" sz="66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0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55115" y="180767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SEAPORTS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319793" y="3092766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60 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dreapta 5">
            <a:hlinkClick r:id="rId3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AutoShape 2" descr="Imagini pentru smart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>
              <a:solidFill>
                <a:srgbClr val="0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17" t="36421" r="3865" b="35946"/>
          <a:stretch/>
        </p:blipFill>
        <p:spPr bwMode="auto">
          <a:xfrm>
            <a:off x="567347" y="1473235"/>
            <a:ext cx="789709" cy="8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Imagini pentru clever 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347" y="4293095"/>
            <a:ext cx="1918317" cy="230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reptunghi 8"/>
          <p:cNvSpPr/>
          <p:nvPr/>
        </p:nvSpPr>
        <p:spPr>
          <a:xfrm>
            <a:off x="1191022" y="1335012"/>
            <a:ext cx="76729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Where is the port of Singapore situated and what is famous for?</a:t>
            </a:r>
            <a:endParaRPr lang="ro-RO" sz="6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45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27584" y="29730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SEAPORTS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400738" y="3511171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70 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dreapta 5">
            <a:hlinkClick r:id="rId3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1236115" y="1499096"/>
            <a:ext cx="780020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Describe the climate in Singapore.</a:t>
            </a:r>
            <a:endParaRPr lang="ro-RO" sz="66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AutoShape 2" descr="Imagini pentru smart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>
              <a:solidFill>
                <a:srgbClr val="000000"/>
              </a:solidFill>
            </a:endParaRPr>
          </a:p>
        </p:txBody>
      </p:sp>
      <p:pic>
        <p:nvPicPr>
          <p:cNvPr id="18434" name="Picture 2" descr="Imagini pentru smar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89824"/>
            <a:ext cx="3094416" cy="31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74824"/>
            <a:ext cx="8540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143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27584" y="620688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HOUSING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Imagine 2" descr="Imagine similară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4" t="2147" r="69616" b="71013"/>
          <a:stretch/>
        </p:blipFill>
        <p:spPr bwMode="auto">
          <a:xfrm>
            <a:off x="827584" y="2492896"/>
            <a:ext cx="792089" cy="7920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reptunghi 3"/>
          <p:cNvSpPr/>
          <p:nvPr/>
        </p:nvSpPr>
        <p:spPr>
          <a:xfrm>
            <a:off x="1403648" y="2288774"/>
            <a:ext cx="76328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Name at least 6 types of houses people live in.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115616" y="4437112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 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314" name="Picture 2" descr="Imagine similar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450"/>
          <a:stretch/>
        </p:blipFill>
        <p:spPr bwMode="auto">
          <a:xfrm>
            <a:off x="539552" y="4266982"/>
            <a:ext cx="249609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ăgeată la dreapta 5">
            <a:hlinkClick r:id="rId4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3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34729" y="260648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HOUSING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Dreptunghi 3"/>
          <p:cNvSpPr/>
          <p:nvPr/>
        </p:nvSpPr>
        <p:spPr>
          <a:xfrm>
            <a:off x="1183447" y="1104485"/>
            <a:ext cx="763284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types of houses do British and American people prefer? What are they built of?</a:t>
            </a:r>
            <a:endParaRPr lang="ro-RO" sz="66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202293" y="5000407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 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dreapta 5">
            <a:hlinkClick r:id="rId3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pic>
        <p:nvPicPr>
          <p:cNvPr id="8" name="Imagine 7" descr="Imagine similară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2" r="36989" b="71203"/>
          <a:stretch/>
        </p:blipFill>
        <p:spPr bwMode="auto">
          <a:xfrm>
            <a:off x="627423" y="1161707"/>
            <a:ext cx="781147" cy="85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 descr="Imagini pentru smart fa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43806"/>
            <a:ext cx="2574062" cy="234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511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27584" y="260648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HOUSING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Dreptunghi 3"/>
          <p:cNvSpPr/>
          <p:nvPr/>
        </p:nvSpPr>
        <p:spPr>
          <a:xfrm>
            <a:off x="1115616" y="1272737"/>
            <a:ext cx="792088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</a:t>
            </a:r>
            <a:r>
              <a:rPr lang="en-US" sz="66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can you say about the size of the</a:t>
            </a:r>
            <a:r>
              <a:rPr lang="en-US" sz="66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British and American</a:t>
            </a:r>
            <a:r>
              <a:rPr lang="en-US" sz="66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houses?</a:t>
            </a:r>
            <a:endParaRPr lang="ro-RO" sz="66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403648" y="4077745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30 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dreapta 5">
            <a:hlinkClick r:id="rId3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pic>
        <p:nvPicPr>
          <p:cNvPr id="15362" name="Picture 2" descr="Imagini pentru smar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12" y="4134569"/>
            <a:ext cx="2480915" cy="248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ine 8" descr="Imagine similară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065" t="-1585" r="3907" b="70512"/>
          <a:stretch/>
        </p:blipFill>
        <p:spPr bwMode="auto">
          <a:xfrm>
            <a:off x="418875" y="1386750"/>
            <a:ext cx="817418" cy="900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9524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90624" y="461665"/>
            <a:ext cx="75745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</a:t>
            </a:r>
            <a:r>
              <a:rPr lang="ro-RO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do </a:t>
            </a:r>
            <a:r>
              <a:rPr lang="ro-RO" sz="7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</a:t>
            </a:r>
            <a:r>
              <a:rPr lang="ro-RO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ou</a:t>
            </a:r>
            <a:r>
              <a:rPr lang="ro-RO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o-RO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know</a:t>
            </a:r>
            <a:r>
              <a:rPr lang="ro-RO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o-RO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about</a:t>
            </a:r>
            <a:r>
              <a:rPr lang="ro-RO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o-RO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them</a:t>
            </a:r>
            <a:r>
              <a:rPr lang="ro-RO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o-RO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3920674"/>
              </p:ext>
            </p:extLst>
          </p:nvPr>
        </p:nvGraphicFramePr>
        <p:xfrm>
          <a:off x="789447" y="1700808"/>
          <a:ext cx="7776864" cy="3528392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</a:tblPr>
              <a:tblGrid>
                <a:gridCol w="2592288"/>
                <a:gridCol w="2592288"/>
                <a:gridCol w="2592288"/>
              </a:tblGrid>
              <a:tr h="1126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en-US" sz="5400" b="1" i="0" u="none" strike="noStrike" kern="1200" cap="none" spc="0" normalizeH="0" baseline="0" noProof="0" dirty="0" smtClean="0">
                          <a:ln w="18000">
                            <a:solidFill>
                              <a:srgbClr val="3333CC">
                                <a:satMod val="140000"/>
                              </a:srgbClr>
                            </a:solidFill>
                            <a:prstDash val="solid"/>
                            <a:miter lim="800000"/>
                          </a:ln>
                          <a:noFill/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Know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en-US" sz="5400" b="1" i="0" u="none" strike="noStrike" kern="1200" cap="none" spc="0" normalizeH="0" baseline="0" noProof="0" dirty="0" smtClean="0">
                          <a:ln w="18000">
                            <a:solidFill>
                              <a:srgbClr val="3333CC">
                                <a:satMod val="140000"/>
                              </a:srgbClr>
                            </a:solidFill>
                            <a:prstDash val="solid"/>
                            <a:miter lim="800000"/>
                          </a:ln>
                          <a:noFill/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Want to know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en-US" sz="5400" b="1" i="0" u="none" strike="noStrike" kern="1200" cap="none" spc="0" normalizeH="0" baseline="0" noProof="0" dirty="0" smtClean="0">
                          <a:ln w="18000">
                            <a:solidFill>
                              <a:srgbClr val="3333CC">
                                <a:satMod val="140000"/>
                              </a:srgbClr>
                            </a:solidFill>
                            <a:prstDash val="solid"/>
                            <a:miter lim="800000"/>
                          </a:ln>
                          <a:noFill/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Learned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402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506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54759" y="189658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HOUSING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231092" y="4437112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40 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dreapta 5">
            <a:hlinkClick r:id="rId3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pic>
        <p:nvPicPr>
          <p:cNvPr id="10" name="Imagine 9" descr="Imagine similară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5" t="36497" r="69856" b="35847"/>
          <a:stretch/>
        </p:blipFill>
        <p:spPr bwMode="auto">
          <a:xfrm>
            <a:off x="667631" y="1484445"/>
            <a:ext cx="751954" cy="78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 descr="Imagini pentru smart fa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1982219" cy="246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reptunghi 8"/>
          <p:cNvSpPr/>
          <p:nvPr/>
        </p:nvSpPr>
        <p:spPr>
          <a:xfrm>
            <a:off x="1043608" y="1300743"/>
            <a:ext cx="780020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are 2 specific things for a British houses?</a:t>
            </a:r>
            <a:endParaRPr lang="ro-RO" sz="66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9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55115" y="332656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HOUSING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403648" y="4293096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50 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dreapta 5">
            <a:hlinkClick r:id="rId3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54" t="36255" r="37092" b="35546"/>
          <a:stretch/>
        </p:blipFill>
        <p:spPr bwMode="auto">
          <a:xfrm>
            <a:off x="474115" y="1748674"/>
            <a:ext cx="762000" cy="81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Imagini pentru smart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>
              <a:solidFill>
                <a:srgbClr val="00000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0542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reptunghi 9"/>
          <p:cNvSpPr/>
          <p:nvPr/>
        </p:nvSpPr>
        <p:spPr>
          <a:xfrm>
            <a:off x="875265" y="1504263"/>
            <a:ext cx="780020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additional rooms does an American house have? Where are they located?</a:t>
            </a:r>
            <a:endParaRPr lang="ro-RO" sz="66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85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55115" y="180767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HOUSING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403648" y="4293096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60 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dreapta 5">
            <a:hlinkClick r:id="rId3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1236115" y="1206208"/>
            <a:ext cx="780020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Name </a:t>
            </a:r>
            <a:r>
              <a:rPr lang="en-US" sz="66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 things that British and American houses have in common.</a:t>
            </a:r>
            <a:endParaRPr lang="ro-RO" sz="66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AutoShape 2" descr="Imagini pentru smart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>
              <a:solidFill>
                <a:srgbClr val="0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17" t="36421" r="3865" b="35946"/>
          <a:stretch/>
        </p:blipFill>
        <p:spPr bwMode="auto">
          <a:xfrm>
            <a:off x="567347" y="1473235"/>
            <a:ext cx="789709" cy="8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Imagini pentru clever 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347" y="4293095"/>
            <a:ext cx="1918317" cy="230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41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27584" y="29730"/>
            <a:ext cx="763284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HOUSING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403648" y="4293096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70 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dreapta 5">
            <a:hlinkClick r:id="rId3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AutoShape 2" descr="Imagini pentru smart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>
              <a:solidFill>
                <a:srgbClr val="000000"/>
              </a:solidFill>
            </a:endParaRPr>
          </a:p>
        </p:txBody>
      </p:sp>
      <p:pic>
        <p:nvPicPr>
          <p:cNvPr id="18434" name="Picture 2" descr="Imagini pentru smar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89824"/>
            <a:ext cx="3094416" cy="31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74824"/>
            <a:ext cx="8540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reptunghi 11"/>
          <p:cNvSpPr/>
          <p:nvPr/>
        </p:nvSpPr>
        <p:spPr>
          <a:xfrm>
            <a:off x="1236115" y="1206208"/>
            <a:ext cx="780020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Name </a:t>
            </a:r>
            <a:r>
              <a:rPr lang="en-US" sz="66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 specific things for a </a:t>
            </a:r>
            <a:r>
              <a:rPr lang="en-US" sz="6600" b="1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traditional Moldovan </a:t>
            </a:r>
            <a:r>
              <a:rPr lang="en-US" sz="66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house.</a:t>
            </a:r>
            <a:endParaRPr lang="ro-RO" sz="66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55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27584" y="404664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GRAMMAR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Imagine 2" descr="Imagine similară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4" t="2147" r="69616" b="71013"/>
          <a:stretch/>
        </p:blipFill>
        <p:spPr bwMode="auto">
          <a:xfrm>
            <a:off x="719571" y="1576246"/>
            <a:ext cx="792089" cy="7920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reptunghi 4"/>
          <p:cNvSpPr/>
          <p:nvPr/>
        </p:nvSpPr>
        <p:spPr>
          <a:xfrm>
            <a:off x="1115616" y="4437112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 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314" name="Picture 2" descr="Imagine similar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450"/>
          <a:stretch/>
        </p:blipFill>
        <p:spPr bwMode="auto">
          <a:xfrm>
            <a:off x="539552" y="4266982"/>
            <a:ext cx="249609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ăgeată la dreapta 5">
            <a:hlinkClick r:id="rId4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sp>
        <p:nvSpPr>
          <p:cNvPr id="7" name="Dreptunghi 6"/>
          <p:cNvSpPr/>
          <p:nvPr/>
        </p:nvSpPr>
        <p:spPr>
          <a:xfrm>
            <a:off x="1425506" y="1654069"/>
            <a:ext cx="71032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Report </a:t>
            </a:r>
            <a:r>
              <a:rPr lang="ro-RO" sz="5400" i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the</a:t>
            </a:r>
            <a:r>
              <a:rPr lang="ro-RO" sz="5400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ro-RO" sz="5400" i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following</a:t>
            </a:r>
            <a:r>
              <a:rPr lang="ro-RO" sz="5400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ro-RO" sz="5400" i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statement</a:t>
            </a:r>
            <a:r>
              <a:rPr lang="en-US" sz="5400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:</a:t>
            </a:r>
          </a:p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The 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student said, “Singapore 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became</a:t>
            </a:r>
          </a:p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a 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British colony 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on August 2, 1824.”</a:t>
            </a:r>
            <a:endParaRPr lang="ro-RO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44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34729" y="260648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GRAMMAR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202293" y="5000407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 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dreapta 5">
            <a:hlinkClick r:id="rId3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pic>
        <p:nvPicPr>
          <p:cNvPr id="8" name="Imagine 7" descr="Imagine similară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2" r="36989" b="71203"/>
          <a:stretch/>
        </p:blipFill>
        <p:spPr bwMode="auto">
          <a:xfrm>
            <a:off x="444155" y="1161707"/>
            <a:ext cx="781147" cy="85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 descr="Imagini pentru smart fa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43806"/>
            <a:ext cx="2574062" cy="234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reptunghi 2"/>
          <p:cNvSpPr/>
          <p:nvPr/>
        </p:nvSpPr>
        <p:spPr>
          <a:xfrm>
            <a:off x="1004231" y="1161707"/>
            <a:ext cx="796025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Fill in the article the where </a:t>
            </a:r>
            <a:r>
              <a:rPr lang="en-US" sz="54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necessary, explain the rules:   </a:t>
            </a:r>
          </a:p>
          <a:p>
            <a:pPr algn="ctr"/>
            <a:r>
              <a:rPr lang="en-US" sz="54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“... </a:t>
            </a:r>
            <a:r>
              <a:rPr lang="en-US" sz="5400" b="1" i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Constan</a:t>
            </a:r>
            <a:r>
              <a:rPr lang="en-US" sz="4400" b="1" i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ţ</a:t>
            </a:r>
            <a:r>
              <a:rPr lang="en-US" sz="5400" b="1" i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a</a:t>
            </a:r>
            <a:r>
              <a:rPr lang="en-US" sz="54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is the most important seaport </a:t>
            </a:r>
            <a:endParaRPr lang="en-US" sz="5400" b="1" i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54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on </a:t>
            </a:r>
            <a:r>
              <a:rPr lang="en-US" sz="54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the coast of ... Black Sea</a:t>
            </a:r>
            <a:r>
              <a:rPr lang="en-US" sz="54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.”</a:t>
            </a:r>
            <a:endParaRPr lang="ro-RO" sz="54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63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27584" y="260648"/>
            <a:ext cx="763284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GRAMMAR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403648" y="4077745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30 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dreapta 5">
            <a:hlinkClick r:id="rId3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pic>
        <p:nvPicPr>
          <p:cNvPr id="15362" name="Picture 2" descr="Imagini pentru smar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12" y="4134569"/>
            <a:ext cx="2480915" cy="248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ine 8" descr="Imagine similară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065" t="-1585" r="3907" b="70512"/>
          <a:stretch/>
        </p:blipFill>
        <p:spPr bwMode="auto">
          <a:xfrm>
            <a:off x="113740" y="1386749"/>
            <a:ext cx="817418" cy="9005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reptunghi 2"/>
          <p:cNvSpPr/>
          <p:nvPr/>
        </p:nvSpPr>
        <p:spPr>
          <a:xfrm>
            <a:off x="522449" y="1386749"/>
            <a:ext cx="852028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Open the brackets using Present Perfect </a:t>
            </a:r>
            <a:r>
              <a:rPr lang="en-US" sz="50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or </a:t>
            </a:r>
          </a:p>
          <a:p>
            <a:pPr algn="ctr"/>
            <a:r>
              <a:rPr lang="en-US" sz="50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Present Perfect Progressive, explain your option:</a:t>
            </a:r>
          </a:p>
          <a:p>
            <a:pPr algn="ctr"/>
            <a:r>
              <a:rPr lang="en-US" sz="5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My </a:t>
            </a:r>
            <a:r>
              <a:rPr lang="en-US" sz="5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sister </a:t>
            </a:r>
            <a:r>
              <a:rPr lang="en-US" sz="5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already (whitewash)  </a:t>
            </a:r>
            <a:r>
              <a:rPr lang="en-US" sz="5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the walls.</a:t>
            </a:r>
            <a:r>
              <a:rPr lang="en-US" sz="50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endParaRPr lang="ro-RO" sz="5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10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54759" y="189658"/>
            <a:ext cx="763284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GRAMMAR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191419" y="4629035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40 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dreapta 5">
            <a:hlinkClick r:id="rId3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pic>
        <p:nvPicPr>
          <p:cNvPr id="10" name="Imagine 9" descr="Imagine similară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5" t="36497" r="69856" b="35847"/>
          <a:stretch/>
        </p:blipFill>
        <p:spPr bwMode="auto">
          <a:xfrm>
            <a:off x="235583" y="1517430"/>
            <a:ext cx="751954" cy="78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 descr="Imagini pentru smart fa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1982219" cy="246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reptunghi 10"/>
          <p:cNvSpPr/>
          <p:nvPr/>
        </p:nvSpPr>
        <p:spPr>
          <a:xfrm>
            <a:off x="1222484" y="1106811"/>
            <a:ext cx="8206539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Open the brackets using Present Perfect </a:t>
            </a:r>
            <a:r>
              <a:rPr lang="en-US" sz="5000" b="1" i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Progressive </a:t>
            </a:r>
            <a:r>
              <a:rPr lang="en-US" sz="50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or Past Perfect Progressive, explain your option:</a:t>
            </a:r>
            <a:endParaRPr lang="ro-RO" sz="5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Dreptunghi 2"/>
          <p:cNvSpPr/>
          <p:nvPr/>
        </p:nvSpPr>
        <p:spPr>
          <a:xfrm>
            <a:off x="771569" y="3229611"/>
            <a:ext cx="81099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The 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painters 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(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paint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) the 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doors and windows </a:t>
            </a:r>
            <a:endParaRPr lang="en-US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  <a:p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                 for 5 hours</a:t>
            </a:r>
            <a:r>
              <a:rPr lang="ro-RO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.</a:t>
            </a:r>
            <a:endParaRPr lang="ro-RO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82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61742" y="151800"/>
            <a:ext cx="763284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GRAMMAR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219150" y="5236225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50 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dreapta 5">
            <a:hlinkClick r:id="rId3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54" t="36255" r="37092" b="35546"/>
          <a:stretch/>
        </p:blipFill>
        <p:spPr bwMode="auto">
          <a:xfrm>
            <a:off x="474115" y="1748674"/>
            <a:ext cx="762000" cy="81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Imagini pentru smart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>
              <a:solidFill>
                <a:srgbClr val="00000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905"/>
          <a:stretch/>
        </p:blipFill>
        <p:spPr bwMode="auto">
          <a:xfrm>
            <a:off x="595242" y="4725144"/>
            <a:ext cx="2160240" cy="190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reptunghi 10"/>
          <p:cNvSpPr/>
          <p:nvPr/>
        </p:nvSpPr>
        <p:spPr>
          <a:xfrm>
            <a:off x="1222484" y="1106811"/>
            <a:ext cx="8206539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Open the brackets using Present Perfect </a:t>
            </a:r>
            <a:r>
              <a:rPr lang="en-US" sz="5000" b="1" i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Progressive </a:t>
            </a:r>
            <a:r>
              <a:rPr lang="en-US" sz="50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or Past Perfect Progressive, explain your option:</a:t>
            </a:r>
            <a:endParaRPr lang="ro-RO" sz="5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Dreptunghi 6"/>
          <p:cNvSpPr/>
          <p:nvPr/>
        </p:nvSpPr>
        <p:spPr>
          <a:xfrm>
            <a:off x="855115" y="3356992"/>
            <a:ext cx="82253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When mother entered the house, </a:t>
            </a:r>
            <a:endParaRPr lang="en-US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Ann 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(to dust) the furniture for ten minutes.</a:t>
            </a:r>
            <a:endParaRPr lang="ro-RO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41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55115" y="180767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GRAMMAR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403648" y="4293096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60 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dreapta 5">
            <a:hlinkClick r:id="rId3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AutoShape 2" descr="Imagini pentru smart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>
              <a:solidFill>
                <a:srgbClr val="0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17" t="36421" r="3865" b="35946"/>
          <a:stretch/>
        </p:blipFill>
        <p:spPr bwMode="auto">
          <a:xfrm>
            <a:off x="567347" y="1473235"/>
            <a:ext cx="789709" cy="8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Imagini pentru clever smil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347" y="4293095"/>
            <a:ext cx="1918317" cy="230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reptunghi 8"/>
          <p:cNvSpPr/>
          <p:nvPr/>
        </p:nvSpPr>
        <p:spPr>
          <a:xfrm>
            <a:off x="1893280" y="1373010"/>
            <a:ext cx="5843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Report </a:t>
            </a:r>
            <a:r>
              <a:rPr lang="ro-RO" sz="5400" i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the</a:t>
            </a:r>
            <a:r>
              <a:rPr lang="ro-RO" sz="5400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ro-RO" sz="5400" i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following</a:t>
            </a:r>
            <a:r>
              <a:rPr lang="ro-RO" sz="5400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ro-RO" sz="5400" i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statement</a:t>
            </a:r>
            <a:r>
              <a:rPr lang="en-US" sz="5400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:</a:t>
            </a:r>
          </a:p>
        </p:txBody>
      </p:sp>
      <p:sp>
        <p:nvSpPr>
          <p:cNvPr id="4" name="Dreptunghi 3"/>
          <p:cNvSpPr/>
          <p:nvPr/>
        </p:nvSpPr>
        <p:spPr>
          <a:xfrm>
            <a:off x="995598" y="2132856"/>
            <a:ext cx="763863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Mother said</a:t>
            </a:r>
            <a:r>
              <a:rPr lang="en-US" sz="6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, </a:t>
            </a:r>
            <a:r>
              <a:rPr lang="en-US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“My son, </a:t>
            </a:r>
            <a:r>
              <a:rPr lang="en-US" sz="6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how long </a:t>
            </a:r>
            <a:r>
              <a:rPr lang="en-US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have</a:t>
            </a:r>
          </a:p>
          <a:p>
            <a:pPr algn="ctr"/>
            <a:r>
              <a:rPr lang="en-US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you been playing </a:t>
            </a:r>
            <a:r>
              <a:rPr lang="en-US" sz="6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computer </a:t>
            </a:r>
            <a:r>
              <a:rPr lang="en-US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games?”</a:t>
            </a:r>
            <a:endParaRPr lang="ro-RO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07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1979712" y="908720"/>
            <a:ext cx="506583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ROUND UP</a:t>
            </a:r>
            <a:endParaRPr lang="ro-RO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Dreptunghi 2"/>
          <p:cNvSpPr/>
          <p:nvPr/>
        </p:nvSpPr>
        <p:spPr>
          <a:xfrm>
            <a:off x="1979712" y="2276872"/>
            <a:ext cx="506583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Quiz game</a:t>
            </a:r>
            <a:endParaRPr lang="ro-RO" sz="1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27" y="4365104"/>
            <a:ext cx="2497770" cy="209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90198"/>
            <a:ext cx="2376264" cy="257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060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27584" y="29730"/>
            <a:ext cx="763284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GRAMMAR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403648" y="4293096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70 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dreapta 5">
            <a:hlinkClick r:id="rId3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AutoShape 2" descr="Imagini pentru smart f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>
              <a:solidFill>
                <a:srgbClr val="000000"/>
              </a:solidFill>
            </a:endParaRPr>
          </a:p>
        </p:txBody>
      </p:sp>
      <p:pic>
        <p:nvPicPr>
          <p:cNvPr id="18434" name="Picture 2" descr="Imagini pentru smar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3459"/>
            <a:ext cx="2592288" cy="265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74824"/>
            <a:ext cx="8540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reptunghi 11"/>
          <p:cNvSpPr/>
          <p:nvPr/>
        </p:nvSpPr>
        <p:spPr>
          <a:xfrm>
            <a:off x="1236115" y="1206208"/>
            <a:ext cx="751234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60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Introduce the verb “</a:t>
            </a:r>
            <a:r>
              <a:rPr lang="en-US" sz="60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 fire</a:t>
            </a:r>
            <a:r>
              <a:rPr lang="en-US" sz="60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”  in 3 sentences to have different meanings, giving a synonym for each case.</a:t>
            </a:r>
            <a:endParaRPr lang="ro-RO" sz="6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275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omogramă 1"/>
          <p:cNvGraphicFramePr/>
          <p:nvPr>
            <p:extLst>
              <p:ext uri="{D42A27DB-BD31-4B8C-83A1-F6EECF244321}">
                <p14:modId xmlns:p14="http://schemas.microsoft.com/office/powerpoint/2010/main" xmlns="" val="1931025157"/>
              </p:ext>
            </p:extLst>
          </p:nvPr>
        </p:nvGraphicFramePr>
        <p:xfrm>
          <a:off x="0" y="260648"/>
          <a:ext cx="370790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ine 2" descr="Imagine similară">
            <a:hlinkClick r:id="rId6" action="ppaction://hlinksldjump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4" t="2147" r="69616" b="71013"/>
          <a:stretch/>
        </p:blipFill>
        <p:spPr bwMode="auto">
          <a:xfrm>
            <a:off x="3687626" y="407995"/>
            <a:ext cx="792089" cy="79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ine 3" descr="Imagine similară">
            <a:hlinkClick r:id="rId8" action="ppaction://hlinksldjump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2" r="36989" b="71203"/>
          <a:stretch/>
        </p:blipFill>
        <p:spPr bwMode="auto">
          <a:xfrm>
            <a:off x="4446088" y="299536"/>
            <a:ext cx="781147" cy="85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ine 4" descr="Imagine similară">
            <a:hlinkClick r:id="rId9" action="ppaction://hlinksldjump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065" t="-1585" r="3907" b="70512"/>
          <a:stretch/>
        </p:blipFill>
        <p:spPr bwMode="auto">
          <a:xfrm>
            <a:off x="5214599" y="299536"/>
            <a:ext cx="817418" cy="90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ine 5" descr="Imagine similară">
            <a:hlinkClick r:id="rId10" action="ppaction://hlinksldjump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5" t="36497" r="69856" b="35847"/>
          <a:stretch/>
        </p:blipFill>
        <p:spPr bwMode="auto">
          <a:xfrm>
            <a:off x="6032017" y="363216"/>
            <a:ext cx="751954" cy="78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3" name="Picture 1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54" t="36255" r="37092" b="35546"/>
          <a:stretch/>
        </p:blipFill>
        <p:spPr bwMode="auto">
          <a:xfrm>
            <a:off x="6766847" y="341100"/>
            <a:ext cx="762000" cy="81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17" t="36421" r="3865" b="35946"/>
          <a:stretch/>
        </p:blipFill>
        <p:spPr bwMode="auto">
          <a:xfrm>
            <a:off x="7528847" y="341100"/>
            <a:ext cx="789709" cy="8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ine 8" descr="Imagine similară">
            <a:hlinkClick r:id="rId15" action="ppaction://hlinksldjump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4" t="2147" r="69616" b="71013"/>
          <a:stretch/>
        </p:blipFill>
        <p:spPr bwMode="auto">
          <a:xfrm>
            <a:off x="3687626" y="1812598"/>
            <a:ext cx="792089" cy="79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ine 9" descr="Imagine similară">
            <a:hlinkClick r:id="rId16" action="ppaction://hlinksldjump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2" r="36989" b="71203"/>
          <a:stretch/>
        </p:blipFill>
        <p:spPr bwMode="auto">
          <a:xfrm>
            <a:off x="4446088" y="1704139"/>
            <a:ext cx="781147" cy="85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ine 10" descr="Imagine similară">
            <a:hlinkClick r:id="rId17" action="ppaction://hlinksldjump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065" t="-1585" r="3907" b="70512"/>
          <a:stretch/>
        </p:blipFill>
        <p:spPr bwMode="auto">
          <a:xfrm>
            <a:off x="5214599" y="1704139"/>
            <a:ext cx="817418" cy="90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ine 11" descr="Imagine similară">
            <a:hlinkClick r:id="rId18" action="ppaction://hlinksldjump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5" t="36497" r="69856" b="35847"/>
          <a:stretch/>
        </p:blipFill>
        <p:spPr bwMode="auto">
          <a:xfrm>
            <a:off x="6032017" y="1767819"/>
            <a:ext cx="751954" cy="78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54" t="36255" r="37092" b="35546"/>
          <a:stretch/>
        </p:blipFill>
        <p:spPr bwMode="auto">
          <a:xfrm>
            <a:off x="6766847" y="1745703"/>
            <a:ext cx="762000" cy="81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17" t="36421" r="3865" b="35946"/>
          <a:stretch/>
        </p:blipFill>
        <p:spPr bwMode="auto">
          <a:xfrm>
            <a:off x="7528847" y="1745703"/>
            <a:ext cx="789709" cy="8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ine 14" descr="Imagine similară">
            <a:hlinkClick r:id="rId21" action="ppaction://hlinksldjump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4" t="2147" r="69616" b="71013"/>
          <a:stretch/>
        </p:blipFill>
        <p:spPr bwMode="auto">
          <a:xfrm>
            <a:off x="3687626" y="3108742"/>
            <a:ext cx="792089" cy="79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ine 15" descr="Imagine similară">
            <a:hlinkClick r:id="rId22" action="ppaction://hlinksldjump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2" r="36989" b="71203"/>
          <a:stretch/>
        </p:blipFill>
        <p:spPr bwMode="auto">
          <a:xfrm>
            <a:off x="4446088" y="3000283"/>
            <a:ext cx="781147" cy="85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ine 16" descr="Imagine similară">
            <a:hlinkClick r:id="rId23" action="ppaction://hlinksldjump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065" t="-1585" r="3907" b="70512"/>
          <a:stretch/>
        </p:blipFill>
        <p:spPr bwMode="auto">
          <a:xfrm>
            <a:off x="5214599" y="3000283"/>
            <a:ext cx="817418" cy="90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ine 17" descr="Imagine similară">
            <a:hlinkClick r:id="rId24" action="ppaction://hlinksldjump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5" t="36497" r="69856" b="35847"/>
          <a:stretch/>
        </p:blipFill>
        <p:spPr bwMode="auto">
          <a:xfrm>
            <a:off x="6032017" y="3063963"/>
            <a:ext cx="751954" cy="78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">
            <a:hlinkClick r:id="rId2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54" t="36255" r="37092" b="35546"/>
          <a:stretch/>
        </p:blipFill>
        <p:spPr bwMode="auto">
          <a:xfrm>
            <a:off x="6766847" y="3041847"/>
            <a:ext cx="762000" cy="81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>
            <a:hlinkClick r:id="rId2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17" t="36421" r="3865" b="35946"/>
          <a:stretch/>
        </p:blipFill>
        <p:spPr bwMode="auto">
          <a:xfrm>
            <a:off x="7528847" y="3041847"/>
            <a:ext cx="789709" cy="8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Imagine 20" descr="Imagine similară">
            <a:hlinkClick r:id="rId27" action="ppaction://hlinksldjump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4" t="2147" r="69616" b="71013"/>
          <a:stretch/>
        </p:blipFill>
        <p:spPr bwMode="auto">
          <a:xfrm>
            <a:off x="3661761" y="4476894"/>
            <a:ext cx="792089" cy="79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ine 21" descr="Imagine similară">
            <a:hlinkClick r:id="rId28" action="ppaction://hlinksldjump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2" r="36989" b="71203"/>
          <a:stretch/>
        </p:blipFill>
        <p:spPr bwMode="auto">
          <a:xfrm>
            <a:off x="4420223" y="4368435"/>
            <a:ext cx="781147" cy="85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ine 22" descr="Imagine similară">
            <a:hlinkClick r:id="rId29" action="ppaction://hlinksldjump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065" t="-1585" r="3907" b="70512"/>
          <a:stretch/>
        </p:blipFill>
        <p:spPr bwMode="auto">
          <a:xfrm>
            <a:off x="5188734" y="4368435"/>
            <a:ext cx="817418" cy="90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ine 23" descr="Imagine similară">
            <a:hlinkClick r:id="rId30" action="ppaction://hlinksldjump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5" t="36497" r="69856" b="35847"/>
          <a:stretch/>
        </p:blipFill>
        <p:spPr bwMode="auto">
          <a:xfrm>
            <a:off x="6006152" y="4432115"/>
            <a:ext cx="751954" cy="78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1">
            <a:hlinkClick r:id="rId3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54" t="36255" r="37092" b="35546"/>
          <a:stretch/>
        </p:blipFill>
        <p:spPr bwMode="auto">
          <a:xfrm>
            <a:off x="6740982" y="4409999"/>
            <a:ext cx="762000" cy="81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>
            <a:hlinkClick r:id="rId3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17" t="36421" r="3865" b="35946"/>
          <a:stretch/>
        </p:blipFill>
        <p:spPr bwMode="auto">
          <a:xfrm>
            <a:off x="7502982" y="4409999"/>
            <a:ext cx="789709" cy="8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Imagine 26" descr="Imagine similară">
            <a:hlinkClick r:id="rId33" action="ppaction://hlinksldjump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4" t="2147" r="69616" b="71013"/>
          <a:stretch/>
        </p:blipFill>
        <p:spPr bwMode="auto">
          <a:xfrm>
            <a:off x="3635896" y="5917054"/>
            <a:ext cx="792089" cy="79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ine 27" descr="Imagine similară">
            <a:hlinkClick r:id="rId34" action="ppaction://hlinksldjump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2" r="36989" b="71203"/>
          <a:stretch/>
        </p:blipFill>
        <p:spPr bwMode="auto">
          <a:xfrm>
            <a:off x="4394358" y="5808595"/>
            <a:ext cx="781147" cy="85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ine 28" descr="Imagine similară">
            <a:hlinkClick r:id="rId35" action="ppaction://hlinksldjump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065" t="-1585" r="3907" b="70512"/>
          <a:stretch/>
        </p:blipFill>
        <p:spPr bwMode="auto">
          <a:xfrm>
            <a:off x="5162869" y="5808595"/>
            <a:ext cx="817418" cy="90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ine 29" descr="Imagine similară">
            <a:hlinkClick r:id="rId36" action="ppaction://hlinksldjump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5" t="36497" r="69856" b="35847"/>
          <a:stretch/>
        </p:blipFill>
        <p:spPr bwMode="auto">
          <a:xfrm>
            <a:off x="5980287" y="5872275"/>
            <a:ext cx="751954" cy="78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1">
            <a:hlinkClick r:id="rId3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54" t="36255" r="37092" b="35546"/>
          <a:stretch/>
        </p:blipFill>
        <p:spPr bwMode="auto">
          <a:xfrm>
            <a:off x="6715117" y="5850159"/>
            <a:ext cx="762000" cy="81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>
            <a:hlinkClick r:id="rId3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17" t="36421" r="3865" b="35946"/>
          <a:stretch/>
        </p:blipFill>
        <p:spPr bwMode="auto">
          <a:xfrm>
            <a:off x="7477117" y="5850159"/>
            <a:ext cx="789709" cy="83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Imagine 32" descr="Imagine similară">
            <a:hlinkClick r:id="rId39" action="ppaction://hlinksldjump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5" t="68865" r="68669" b="1"/>
          <a:stretch/>
        </p:blipFill>
        <p:spPr bwMode="auto">
          <a:xfrm>
            <a:off x="8292690" y="296287"/>
            <a:ext cx="851309" cy="855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1660" y="1735636"/>
            <a:ext cx="8540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1660" y="3019045"/>
            <a:ext cx="8540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Imagine 35" descr="Imagine similară">
            <a:hlinkClick r:id="rId43" action="ppaction://hlinksldjump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5" t="68865" r="68669" b="1"/>
          <a:stretch/>
        </p:blipFill>
        <p:spPr bwMode="auto">
          <a:xfrm>
            <a:off x="8277312" y="4445207"/>
            <a:ext cx="851309" cy="855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ine 36" descr="Imagine similară">
            <a:hlinkClick r:id="rId44" action="ppaction://hlinksldjump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5" t="68865" r="68669" b="1"/>
          <a:stretch/>
        </p:blipFill>
        <p:spPr bwMode="auto">
          <a:xfrm>
            <a:off x="8281149" y="5825973"/>
            <a:ext cx="851309" cy="855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506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27584" y="620688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PERSONALITIES</a:t>
            </a:r>
            <a:endParaRPr lang="ro-RO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Imagine 2" descr="Imagine similară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4" t="2147" r="69616" b="71013"/>
          <a:stretch/>
        </p:blipFill>
        <p:spPr bwMode="auto">
          <a:xfrm>
            <a:off x="827584" y="2492896"/>
            <a:ext cx="792089" cy="7920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reptunghi 3"/>
          <p:cNvSpPr/>
          <p:nvPr/>
        </p:nvSpPr>
        <p:spPr>
          <a:xfrm>
            <a:off x="1403648" y="2288774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Who was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Shephan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the Great?</a:t>
            </a:r>
            <a:endParaRPr lang="ro-RO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887869" y="3489103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 points</a:t>
            </a:r>
            <a:endParaRPr lang="ro-RO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314" name="Picture 2" descr="Imagine similar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450"/>
          <a:stretch/>
        </p:blipFill>
        <p:spPr bwMode="auto">
          <a:xfrm>
            <a:off x="539552" y="4266982"/>
            <a:ext cx="249609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ăgeată la dreapta 5">
            <a:hlinkClick r:id="rId4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4551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27584" y="620688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PERSONALITIES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Dreptunghi 3"/>
          <p:cNvSpPr/>
          <p:nvPr/>
        </p:nvSpPr>
        <p:spPr>
          <a:xfrm>
            <a:off x="1403648" y="2288774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Who was Oliver Cromwell?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887869" y="3489103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 </a:t>
            </a:r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dreapta 5">
            <a:hlinkClick r:id="rId3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pic>
        <p:nvPicPr>
          <p:cNvPr id="8" name="Imagine 7" descr="Imagine similară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2" r="36989" b="71203"/>
          <a:stretch/>
        </p:blipFill>
        <p:spPr bwMode="auto">
          <a:xfrm>
            <a:off x="827584" y="2462243"/>
            <a:ext cx="781147" cy="85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 descr="Imagini pentru smart fa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43806"/>
            <a:ext cx="2574062" cy="234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204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27584" y="620688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PERSONALITIES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Dreptunghi 3"/>
          <p:cNvSpPr/>
          <p:nvPr/>
        </p:nvSpPr>
        <p:spPr>
          <a:xfrm>
            <a:off x="1331639" y="1935482"/>
            <a:ext cx="767291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is </a:t>
            </a:r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Oliver </a:t>
            </a:r>
            <a:r>
              <a:rPr lang="en-US" sz="72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Cromwell famous for?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403648" y="4077745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30 </a:t>
            </a:r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dreapta 5">
            <a:hlinkClick r:id="rId3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pic>
        <p:nvPicPr>
          <p:cNvPr id="15362" name="Picture 2" descr="Imagini pentru smar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12" y="4134569"/>
            <a:ext cx="2480915" cy="248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ine 8" descr="Imagine similară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065" t="-1585" r="3907" b="70512"/>
          <a:stretch/>
        </p:blipFill>
        <p:spPr bwMode="auto">
          <a:xfrm>
            <a:off x="1121851" y="2168211"/>
            <a:ext cx="817418" cy="900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0544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854759" y="189658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PERSONALITIES</a:t>
            </a:r>
            <a:endParaRPr lang="ro-RO" sz="80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231092" y="4437112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40 </a:t>
            </a:r>
            <a:r>
              <a:rPr lang="en-US" sz="7200" b="1" dirty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points</a:t>
            </a:r>
            <a:endParaRPr lang="ro-RO" sz="72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dreapta 5">
            <a:hlinkClick r:id="rId3" action="ppaction://hlinksldjump"/>
          </p:cNvPr>
          <p:cNvSpPr/>
          <p:nvPr/>
        </p:nvSpPr>
        <p:spPr>
          <a:xfrm>
            <a:off x="6732240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rgbClr val="FFFFFF"/>
              </a:solidFill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1043608" y="1300743"/>
            <a:ext cx="780020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Who and what kind of personality was Horatio Nelson? (name 3 of    his main characteristics)</a:t>
            </a:r>
            <a:endParaRPr lang="ro-RO" sz="6600" b="1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Imagine 9" descr="Imagine similară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5" t="36497" r="69856" b="35847"/>
          <a:stretch/>
        </p:blipFill>
        <p:spPr bwMode="auto">
          <a:xfrm>
            <a:off x="479138" y="1772816"/>
            <a:ext cx="751954" cy="78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 descr="Imagini pentru smart fa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1982219" cy="246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948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theme/theme1.xml><?xml version="1.0" encoding="utf-8"?>
<a:theme xmlns:a="http://schemas.openxmlformats.org/drawingml/2006/main" name="Notebook">
  <a:themeElements>
    <a:clrScheme name="Noteboo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tebook">
      <a:majorFont>
        <a:latin typeface="Freestyle Script"/>
        <a:ea typeface=""/>
        <a:cs typeface=""/>
      </a:majorFont>
      <a:minorFont>
        <a:latin typeface="Freestyl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teboo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703</Words>
  <Application>Microsoft Office PowerPoint</Application>
  <PresentationFormat>Экран (4:3)</PresentationFormat>
  <Paragraphs>169</Paragraphs>
  <Slides>40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Notebook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User</dc:creator>
  <cp:lastModifiedBy>Admin</cp:lastModifiedBy>
  <cp:revision>34</cp:revision>
  <dcterms:created xsi:type="dcterms:W3CDTF">2018-01-24T21:27:14Z</dcterms:created>
  <dcterms:modified xsi:type="dcterms:W3CDTF">2020-10-13T22:07:39Z</dcterms:modified>
</cp:coreProperties>
</file>