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7" r:id="rId3"/>
    <p:sldId id="259" r:id="rId4"/>
    <p:sldId id="260" r:id="rId5"/>
    <p:sldId id="263" r:id="rId6"/>
    <p:sldId id="267" r:id="rId7"/>
    <p:sldId id="266" r:id="rId8"/>
    <p:sldId id="265" r:id="rId9"/>
    <p:sldId id="264" r:id="rId10"/>
    <p:sldId id="261" r:id="rId11"/>
    <p:sldId id="257" r:id="rId12"/>
    <p:sldId id="268" r:id="rId13"/>
    <p:sldId id="270" r:id="rId14"/>
    <p:sldId id="272" r:id="rId15"/>
    <p:sldId id="273" r:id="rId16"/>
    <p:sldId id="274" r:id="rId17"/>
    <p:sldId id="271" r:id="rId18"/>
    <p:sldId id="275" r:id="rId1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62388F-CC34-4F6F-BC76-E1C8E063FC55}" type="datetimeFigureOut">
              <a:rPr lang="ro-RO" smtClean="0"/>
              <a:t>20.01.2018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BFF6A6-170B-44A5-BF5B-B950E30563F5}" type="slidenum">
              <a:rPr lang="ro-RO" smtClean="0"/>
              <a:t>‹#›</a:t>
            </a:fld>
            <a:endParaRPr lang="ro-R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dirty="0" smtClean="0"/>
              <a:t>Explorers </a:t>
            </a:r>
            <a:endParaRPr lang="ro-R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24" b="37444"/>
          <a:stretch/>
        </p:blipFill>
        <p:spPr bwMode="auto">
          <a:xfrm>
            <a:off x="2987824" y="1628800"/>
            <a:ext cx="388843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4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ro-RO" sz="2800" b="1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tour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</a:rPr>
              <a:t>excursion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 smtClean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68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107504" y="476672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Christopher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Columbus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discoveries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during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sea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Kelly's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school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takes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30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car.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He’s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gone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business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Germany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twenty-three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Sir Francis Drake made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first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New World.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voyage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around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world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often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or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five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years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Browns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made a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of Europe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last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summer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514350" indent="-514350" algn="just">
              <a:buFont typeface="+mj-lt"/>
              <a:buAutoNum type="arabicPeriod" startAt="8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guide has led the </a:t>
            </a:r>
            <a:r>
              <a:rPr lang="en-US" sz="2800" b="1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excursion</a:t>
            </a:r>
            <a:r>
              <a:rPr lang="en-US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excellently, we liked it very much. 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20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Match the explorers to their discoveries</a:t>
            </a:r>
            <a:r>
              <a:rPr lang="en-US" sz="4800" dirty="0"/>
              <a:t>:</a:t>
            </a:r>
            <a:r>
              <a:rPr lang="en-US" sz="4800" dirty="0" smtClean="0"/>
              <a:t> </a:t>
            </a:r>
            <a:endParaRPr lang="ro-RO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7"/>
          <a:stretch/>
        </p:blipFill>
        <p:spPr bwMode="auto">
          <a:xfrm>
            <a:off x="323528" y="1628800"/>
            <a:ext cx="8820472" cy="43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ro-RO" sz="2800" b="1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tour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ro-RO" sz="2800" b="1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tour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Yes,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_____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23528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How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work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Just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about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20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minutes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b="1" dirty="0" smtClean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Travel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 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nowadays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is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faster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than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before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Arial Unicode MS"/>
                <a:cs typeface="Arial Unicode MS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 </a:t>
            </a:r>
            <a:r>
              <a:rPr lang="ro-RO" sz="2800" b="1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long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and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tiring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took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us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5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hours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get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there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They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went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 on a </a:t>
            </a:r>
            <a:r>
              <a:rPr lang="ro-RO" sz="2800" spc="50" dirty="0" err="1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driving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</a:t>
            </a:r>
            <a:r>
              <a:rPr lang="ro-RO" sz="2800" b="1" spc="50" dirty="0" err="1" smtClean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tour</a:t>
            </a:r>
            <a:r>
              <a:rPr lang="ro-RO" sz="2800" spc="50" dirty="0">
                <a:solidFill>
                  <a:srgbClr val="002060"/>
                </a:solidFill>
                <a:latin typeface="Century Schoolbook" pitchFamily="18" charset="0"/>
                <a:ea typeface="Times New Roman"/>
                <a:cs typeface="Helvetica"/>
              </a:rPr>
              <a:t> of New England.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went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on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three-week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trip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to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Scotland.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Did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you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have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a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good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b="1" dirty="0" err="1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journey</a:t>
            </a:r>
            <a:r>
              <a:rPr lang="ro-RO" sz="2800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? Yes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, it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was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quite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 </a:t>
            </a:r>
            <a:r>
              <a:rPr lang="ro-RO" sz="2800" dirty="0" err="1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pleasant</a:t>
            </a:r>
            <a:r>
              <a:rPr lang="ro-RO" sz="2800" dirty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/>
              </a:rPr>
              <a:t>.</a:t>
            </a:r>
            <a:endParaRPr lang="en-US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Our class went on an </a:t>
            </a:r>
            <a:r>
              <a:rPr lang="en-US" sz="2800" b="1" dirty="0" smtClean="0">
                <a:solidFill>
                  <a:srgbClr val="002060"/>
                </a:solidFill>
                <a:latin typeface="Century Schoolbook" pitchFamily="18" charset="0"/>
              </a:rPr>
              <a:t>_____________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 to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Orheiul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entury Schoolbook" pitchFamily="18" charset="0"/>
              </a:rPr>
              <a:t>Vechi</a:t>
            </a:r>
            <a:r>
              <a:rPr lang="en-US" sz="2800" dirty="0">
                <a:solidFill>
                  <a:srgbClr val="002060"/>
                </a:solidFill>
                <a:latin typeface="Century Schoolbook" pitchFamily="18" charset="0"/>
              </a:rPr>
              <a:t>.</a:t>
            </a:r>
            <a:endParaRPr lang="ro-RO" sz="2800" dirty="0">
              <a:solidFill>
                <a:srgbClr val="002060"/>
              </a:solidFill>
              <a:latin typeface="Century Schoolbook" pitchFamily="18" charset="0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188641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">
  <a:themeElements>
    <a:clrScheme name="Executiv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808</Words>
  <Application>Microsoft Office PowerPoint</Application>
  <PresentationFormat>Expunere pe ecran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19" baseType="lpstr">
      <vt:lpstr>Executiv</vt:lpstr>
      <vt:lpstr>Explorers </vt:lpstr>
      <vt:lpstr>Match the explorers to their discoveries: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User</dc:creator>
  <cp:lastModifiedBy>User</cp:lastModifiedBy>
  <cp:revision>8</cp:revision>
  <dcterms:created xsi:type="dcterms:W3CDTF">2018-01-19T19:53:23Z</dcterms:created>
  <dcterms:modified xsi:type="dcterms:W3CDTF">2018-01-20T08:22:19Z</dcterms:modified>
</cp:coreProperties>
</file>